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8804176ef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de7ceefa945d9"/>
  </p:sldMasterIdLst>
  <p:sldIdLst>
    <p:sldId xmlns:r="http://schemas.openxmlformats.org/officeDocument/2006/relationships" id="256" r:id="R479c1430f6204dbb"/>
    <p:sldId xmlns:r="http://schemas.openxmlformats.org/officeDocument/2006/relationships" id="257" r:id="Rf2e0eab09ae34862"/>
    <p:sldId xmlns:r="http://schemas.openxmlformats.org/officeDocument/2006/relationships" id="258" r:id="Ref263b810ffd49db"/>
    <p:sldId xmlns:r="http://schemas.openxmlformats.org/officeDocument/2006/relationships" id="259" r:id="R041ce51801244494"/>
    <p:sldId xmlns:r="http://schemas.openxmlformats.org/officeDocument/2006/relationships" id="260" r:id="R9817ee9f3b2c4b00"/>
    <p:sldId xmlns:r="http://schemas.openxmlformats.org/officeDocument/2006/relationships" id="261" r:id="R00804db53815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de7ceefa945d9" /><Relationship Type="http://schemas.openxmlformats.org/officeDocument/2006/relationships/slide" Target="/ppt/slides/slide1.xml" Id="R479c1430f6204dbb" /><Relationship Type="http://schemas.openxmlformats.org/officeDocument/2006/relationships/slide" Target="/ppt/slides/slide2.xml" Id="Rf2e0eab09ae34862" /><Relationship Type="http://schemas.openxmlformats.org/officeDocument/2006/relationships/slide" Target="/ppt/slides/slide3.xml" Id="Ref263b810ffd49db" /><Relationship Type="http://schemas.openxmlformats.org/officeDocument/2006/relationships/slide" Target="/ppt/slides/slide4.xml" Id="R041ce51801244494" /><Relationship Type="http://schemas.openxmlformats.org/officeDocument/2006/relationships/slide" Target="/ppt/slides/slide5.xml" Id="R9817ee9f3b2c4b00" /><Relationship Type="http://schemas.openxmlformats.org/officeDocument/2006/relationships/slide" Target="/ppt/slides/slide6.xml" Id="R00804db53815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f2eb44801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b18d8132841e8" /><Relationship Type="http://schemas.openxmlformats.org/officeDocument/2006/relationships/theme" Target="/ppt/slideMasters/theme/theme1.xml" Id="Racce6748e46c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b18d81328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2dd4b3200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386cd326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79922147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4dbf75bd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782011d83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4f5aa8567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JENSEN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