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8720f6e64d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f48d4d714748e6"/>
  </p:sldMasterIdLst>
  <p:sldIdLst>
    <p:sldId xmlns:r="http://schemas.openxmlformats.org/officeDocument/2006/relationships" id="256" r:id="Rdfa002c26a144426"/>
    <p:sldId xmlns:r="http://schemas.openxmlformats.org/officeDocument/2006/relationships" id="257" r:id="R72752d1a5fc1465d"/>
    <p:sldId xmlns:r="http://schemas.openxmlformats.org/officeDocument/2006/relationships" id="258" r:id="R87958bbcfa844569"/>
    <p:sldId xmlns:r="http://schemas.openxmlformats.org/officeDocument/2006/relationships" id="259" r:id="R5773991179d945e0"/>
    <p:sldId xmlns:r="http://schemas.openxmlformats.org/officeDocument/2006/relationships" id="260" r:id="R428658a964b44c62"/>
    <p:sldId xmlns:r="http://schemas.openxmlformats.org/officeDocument/2006/relationships" id="261" r:id="Rc9b32f9b486348bf"/>
    <p:sldId xmlns:r="http://schemas.openxmlformats.org/officeDocument/2006/relationships" id="262" r:id="R8a4641baa83049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48d4d714748e6" /><Relationship Type="http://schemas.openxmlformats.org/officeDocument/2006/relationships/slide" Target="/ppt/slides/slide1.xml" Id="Rdfa002c26a144426" /><Relationship Type="http://schemas.openxmlformats.org/officeDocument/2006/relationships/slide" Target="/ppt/slides/slide2.xml" Id="R72752d1a5fc1465d" /><Relationship Type="http://schemas.openxmlformats.org/officeDocument/2006/relationships/slide" Target="/ppt/slides/slide3.xml" Id="R87958bbcfa844569" /><Relationship Type="http://schemas.openxmlformats.org/officeDocument/2006/relationships/slide" Target="/ppt/slides/slide4.xml" Id="R5773991179d945e0" /><Relationship Type="http://schemas.openxmlformats.org/officeDocument/2006/relationships/slide" Target="/ppt/slides/slide5.xml" Id="R428658a964b44c62" /><Relationship Type="http://schemas.openxmlformats.org/officeDocument/2006/relationships/slide" Target="/ppt/slides/slide6.xml" Id="Rc9b32f9b486348bf" /><Relationship Type="http://schemas.openxmlformats.org/officeDocument/2006/relationships/slide" Target="/ppt/slides/slide7.xml" Id="R8a4641baa83049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45646a88d4d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f1c36855e455d" /><Relationship Type="http://schemas.openxmlformats.org/officeDocument/2006/relationships/theme" Target="/ppt/slideMasters/theme/theme1.xml" Id="Rf9f82d8ebe8a42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8f1c36855e45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f8217ffab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88e5417864a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1d4a58986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aae51ad274f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ca9c3b7bb4f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f24b3420548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44611b979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TERMOTEKNIKK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TERMOTEKNIKK AS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104 803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255 115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1 973 171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2 095 602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MOLID BEN-REMY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Håndverkeren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8250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ben.molid@tco.as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986 435 352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TERMOTEKNIKK AS</a:t>
            </a:r>
          </a:p>
        </p:txBody>
      </p:sp>
    </p:spTree>
  </p:cSld>
  <p:clrMapOvr>
    <a:masterClrMapping xmlns:a="http://schemas.openxmlformats.org/drawingml/2006/main"/>
  </p:clrMapOvr>
</p:sld>
</file>