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c9d233736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f7c6697f8f4b78"/>
  </p:sldMasterIdLst>
  <p:sldIdLst>
    <p:sldId xmlns:r="http://schemas.openxmlformats.org/officeDocument/2006/relationships" id="256" r:id="R2d90c410ed1e4fc8"/>
    <p:sldId xmlns:r="http://schemas.openxmlformats.org/officeDocument/2006/relationships" id="257" r:id="R4af312e113034e3c"/>
    <p:sldId xmlns:r="http://schemas.openxmlformats.org/officeDocument/2006/relationships" id="258" r:id="Re006c1e61e7845d6"/>
    <p:sldId xmlns:r="http://schemas.openxmlformats.org/officeDocument/2006/relationships" id="259" r:id="R525c801521dc487e"/>
    <p:sldId xmlns:r="http://schemas.openxmlformats.org/officeDocument/2006/relationships" id="260" r:id="R2f76ea7f0bad4e44"/>
    <p:sldId xmlns:r="http://schemas.openxmlformats.org/officeDocument/2006/relationships" id="261" r:id="R5f984ceaceb24580"/>
    <p:sldId xmlns:r="http://schemas.openxmlformats.org/officeDocument/2006/relationships" id="262" r:id="Ra53e5443f62644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7c6697f8f4b78" /><Relationship Type="http://schemas.openxmlformats.org/officeDocument/2006/relationships/slide" Target="/ppt/slides/slide1.xml" Id="R2d90c410ed1e4fc8" /><Relationship Type="http://schemas.openxmlformats.org/officeDocument/2006/relationships/slide" Target="/ppt/slides/slide2.xml" Id="R4af312e113034e3c" /><Relationship Type="http://schemas.openxmlformats.org/officeDocument/2006/relationships/slide" Target="/ppt/slides/slide3.xml" Id="Re006c1e61e7845d6" /><Relationship Type="http://schemas.openxmlformats.org/officeDocument/2006/relationships/slide" Target="/ppt/slides/slide4.xml" Id="R525c801521dc487e" /><Relationship Type="http://schemas.openxmlformats.org/officeDocument/2006/relationships/slide" Target="/ppt/slides/slide5.xml" Id="R2f76ea7f0bad4e44" /><Relationship Type="http://schemas.openxmlformats.org/officeDocument/2006/relationships/slide" Target="/ppt/slides/slide6.xml" Id="R5f984ceaceb24580" /><Relationship Type="http://schemas.openxmlformats.org/officeDocument/2006/relationships/slide" Target="/ppt/slides/slide7.xml" Id="Ra53e5443f62644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3b1a4d5cff4d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62f13cdd2422a" /><Relationship Type="http://schemas.openxmlformats.org/officeDocument/2006/relationships/theme" Target="/ppt/slideMasters/theme/theme1.xml" Id="R793b7833919e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362f13cdd2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63c1770c48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daf65dc6a40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a0b74dd0144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de7b0730b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f0a003c9f4a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78d0ae5ae4c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d4fed5acf43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SKORPO SABAS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SKORPO SABAS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SVERRE OVE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ADRIAN HEGGLAND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ARON FROTVEIT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BELINDA FROTVEIT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O Arnesen, Solstrandvegen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sverre.arnesen@orcus.no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