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515618c20d4a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c918c48b504032"/>
  </p:sldMasterIdLst>
  <p:sldIdLst>
    <p:sldId xmlns:r="http://schemas.openxmlformats.org/officeDocument/2006/relationships" id="256" r:id="Rec6f0a56541d4696"/>
    <p:sldId xmlns:r="http://schemas.openxmlformats.org/officeDocument/2006/relationships" id="257" r:id="R351ed98d1ba64729"/>
    <p:sldId xmlns:r="http://schemas.openxmlformats.org/officeDocument/2006/relationships" id="258" r:id="Rdcc3fc98c2a24440"/>
    <p:sldId xmlns:r="http://schemas.openxmlformats.org/officeDocument/2006/relationships" id="259" r:id="R6101602848ec43de"/>
    <p:sldId xmlns:r="http://schemas.openxmlformats.org/officeDocument/2006/relationships" id="260" r:id="Rfa07f07061934caa"/>
    <p:sldId xmlns:r="http://schemas.openxmlformats.org/officeDocument/2006/relationships" id="261" r:id="Rea6a93fb36404d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c918c48b504032" /><Relationship Type="http://schemas.openxmlformats.org/officeDocument/2006/relationships/slide" Target="/ppt/slides/slide1.xml" Id="Rec6f0a56541d4696" /><Relationship Type="http://schemas.openxmlformats.org/officeDocument/2006/relationships/slide" Target="/ppt/slides/slide2.xml" Id="R351ed98d1ba64729" /><Relationship Type="http://schemas.openxmlformats.org/officeDocument/2006/relationships/slide" Target="/ppt/slides/slide3.xml" Id="Rdcc3fc98c2a24440" /><Relationship Type="http://schemas.openxmlformats.org/officeDocument/2006/relationships/slide" Target="/ppt/slides/slide4.xml" Id="R6101602848ec43de" /><Relationship Type="http://schemas.openxmlformats.org/officeDocument/2006/relationships/slide" Target="/ppt/slides/slide5.xml" Id="Rfa07f07061934caa" /><Relationship Type="http://schemas.openxmlformats.org/officeDocument/2006/relationships/slide" Target="/ppt/slides/slide6.xml" Id="Rea6a93fb36404d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050357fa1c47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1fe65323a34353" /><Relationship Type="http://schemas.openxmlformats.org/officeDocument/2006/relationships/theme" Target="/ppt/slideMasters/theme/theme1.xml" Id="R04ff88db96ff44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1fe65323a343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418b5bae784e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ca4ed63f5d47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817810e95940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d58b05dcb6417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90867a3d6140f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bebb61272649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MJØSPORTALEN BYUTVIKLING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MJØSPORTALEN BYUTVIKLING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MJØSPORTALEN BYUTVIKLING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MJØSPORTALEN BYUTVIKLING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MJØSPORTALEN BYUTVIKLING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MJØSPORTALEN BYUTVIKLING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−3 474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−3 447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52 049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52 049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MJØSPORTALEN BYUTVIKLING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986 474 897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MJØSPORTALEN BYUTVIKLING AS</a:t>
            </a:r>
          </a:p>
        </p:txBody>
      </p:sp>
    </p:spTree>
  </p:cSld>
  <p:clrMapOvr>
    <a:masterClrMapping xmlns:a="http://schemas.openxmlformats.org/drawingml/2006/main"/>
  </p:clrMapOvr>
</p:sld>
</file>