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05da9cf3db47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11541dcdff40d6"/>
  </p:sldMasterIdLst>
  <p:sldIdLst>
    <p:sldId xmlns:r="http://schemas.openxmlformats.org/officeDocument/2006/relationships" id="256" r:id="Raf9b75da27234ab7"/>
    <p:sldId xmlns:r="http://schemas.openxmlformats.org/officeDocument/2006/relationships" id="257" r:id="Rd14ea16800024c40"/>
    <p:sldId xmlns:r="http://schemas.openxmlformats.org/officeDocument/2006/relationships" id="258" r:id="Rb3ba8e18e63a47ba"/>
    <p:sldId xmlns:r="http://schemas.openxmlformats.org/officeDocument/2006/relationships" id="259" r:id="R1d398074783245e1"/>
    <p:sldId xmlns:r="http://schemas.openxmlformats.org/officeDocument/2006/relationships" id="260" r:id="R9e2de9c92a1f4a83"/>
    <p:sldId xmlns:r="http://schemas.openxmlformats.org/officeDocument/2006/relationships" id="261" r:id="Rd60ba8e573b24a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11541dcdff40d6" /><Relationship Type="http://schemas.openxmlformats.org/officeDocument/2006/relationships/slide" Target="/ppt/slides/slide1.xml" Id="Raf9b75da27234ab7" /><Relationship Type="http://schemas.openxmlformats.org/officeDocument/2006/relationships/slide" Target="/ppt/slides/slide2.xml" Id="Rd14ea16800024c40" /><Relationship Type="http://schemas.openxmlformats.org/officeDocument/2006/relationships/slide" Target="/ppt/slides/slide3.xml" Id="Rb3ba8e18e63a47ba" /><Relationship Type="http://schemas.openxmlformats.org/officeDocument/2006/relationships/slide" Target="/ppt/slides/slide4.xml" Id="R1d398074783245e1" /><Relationship Type="http://schemas.openxmlformats.org/officeDocument/2006/relationships/slide" Target="/ppt/slides/slide5.xml" Id="R9e2de9c92a1f4a83" /><Relationship Type="http://schemas.openxmlformats.org/officeDocument/2006/relationships/slide" Target="/ppt/slides/slide6.xml" Id="Rd60ba8e573b24a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aafcb31eff48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0b5f567ec41a2" /><Relationship Type="http://schemas.openxmlformats.org/officeDocument/2006/relationships/theme" Target="/ppt/slideMasters/theme/theme1.xml" Id="R101b37961fe34d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30b5f567ec41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d533b3d1f46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389bdb55a44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e3b7f5b5c48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3e22d344441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b3d41ef2442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877fa106642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FRYSJA BILGLASS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986 479 708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