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bc0963964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515dd87114c0c"/>
  </p:sldMasterIdLst>
  <p:sldIdLst>
    <p:sldId xmlns:r="http://schemas.openxmlformats.org/officeDocument/2006/relationships" id="256" r:id="Rac2b4727df61491e"/>
    <p:sldId xmlns:r="http://schemas.openxmlformats.org/officeDocument/2006/relationships" id="257" r:id="R70e760b34f5744ed"/>
    <p:sldId xmlns:r="http://schemas.openxmlformats.org/officeDocument/2006/relationships" id="258" r:id="R2f864091e89d4b6c"/>
    <p:sldId xmlns:r="http://schemas.openxmlformats.org/officeDocument/2006/relationships" id="259" r:id="R1495d67ad7874215"/>
    <p:sldId xmlns:r="http://schemas.openxmlformats.org/officeDocument/2006/relationships" id="260" r:id="R4ab8ba9a6f01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515dd87114c0c" /><Relationship Type="http://schemas.openxmlformats.org/officeDocument/2006/relationships/slide" Target="/ppt/slides/slide1.xml" Id="Rac2b4727df61491e" /><Relationship Type="http://schemas.openxmlformats.org/officeDocument/2006/relationships/slide" Target="/ppt/slides/slide2.xml" Id="R70e760b34f5744ed" /><Relationship Type="http://schemas.openxmlformats.org/officeDocument/2006/relationships/slide" Target="/ppt/slides/slide3.xml" Id="R2f864091e89d4b6c" /><Relationship Type="http://schemas.openxmlformats.org/officeDocument/2006/relationships/slide" Target="/ppt/slides/slide4.xml" Id="R1495d67ad7874215" /><Relationship Type="http://schemas.openxmlformats.org/officeDocument/2006/relationships/slide" Target="/ppt/slides/slide5.xml" Id="R4ab8ba9a6f01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3da99eb4a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393c657a4389" /><Relationship Type="http://schemas.openxmlformats.org/officeDocument/2006/relationships/theme" Target="/ppt/slideMasters/theme/theme1.xml" Id="R1b8dd21ad34b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7393c657a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76ba80fb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7b2ccc8f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28b139b0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4c173243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d1c14866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