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9d911a6be2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c7c001cb1481b"/>
  </p:sldMasterIdLst>
  <p:sldIdLst>
    <p:sldId xmlns:r="http://schemas.openxmlformats.org/officeDocument/2006/relationships" id="256" r:id="R9d11d8fcba4146c2"/>
    <p:sldId xmlns:r="http://schemas.openxmlformats.org/officeDocument/2006/relationships" id="257" r:id="R76ff8dbd971b419e"/>
    <p:sldId xmlns:r="http://schemas.openxmlformats.org/officeDocument/2006/relationships" id="258" r:id="R71abc88cc2fd4c01"/>
    <p:sldId xmlns:r="http://schemas.openxmlformats.org/officeDocument/2006/relationships" id="259" r:id="R883a1219f0874c71"/>
    <p:sldId xmlns:r="http://schemas.openxmlformats.org/officeDocument/2006/relationships" id="260" r:id="R5caacff4d87e42a5"/>
    <p:sldId xmlns:r="http://schemas.openxmlformats.org/officeDocument/2006/relationships" id="261" r:id="R45291d945ac14540"/>
    <p:sldId xmlns:r="http://schemas.openxmlformats.org/officeDocument/2006/relationships" id="262" r:id="R8efc290be293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c7c001cb1481b" /><Relationship Type="http://schemas.openxmlformats.org/officeDocument/2006/relationships/slide" Target="/ppt/slides/slide1.xml" Id="R9d11d8fcba4146c2" /><Relationship Type="http://schemas.openxmlformats.org/officeDocument/2006/relationships/slide" Target="/ppt/slides/slide2.xml" Id="R76ff8dbd971b419e" /><Relationship Type="http://schemas.openxmlformats.org/officeDocument/2006/relationships/slide" Target="/ppt/slides/slide3.xml" Id="R71abc88cc2fd4c01" /><Relationship Type="http://schemas.openxmlformats.org/officeDocument/2006/relationships/slide" Target="/ppt/slides/slide4.xml" Id="R883a1219f0874c71" /><Relationship Type="http://schemas.openxmlformats.org/officeDocument/2006/relationships/slide" Target="/ppt/slides/slide5.xml" Id="R5caacff4d87e42a5" /><Relationship Type="http://schemas.openxmlformats.org/officeDocument/2006/relationships/slide" Target="/ppt/slides/slide6.xml" Id="R45291d945ac14540" /><Relationship Type="http://schemas.openxmlformats.org/officeDocument/2006/relationships/slide" Target="/ppt/slides/slide7.xml" Id="R8efc290be293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7ce8595d443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10b6cba884ab9" /><Relationship Type="http://schemas.openxmlformats.org/officeDocument/2006/relationships/theme" Target="/ppt/slideMasters/theme/theme1.xml" Id="R2fa7614ed658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10b6cba88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36ba53b8e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79ecdbfc34f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4634a44e049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643cea3d247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cd618d6374a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3ff18027b41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ae6c5b896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BYGG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43 104 194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13 963 599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INVEST AS  –  50,7 %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ODD  –  49,3 %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73 20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986 487 549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