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91bf9773346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942c18e034da6"/>
  </p:sldMasterIdLst>
  <p:sldIdLst>
    <p:sldId xmlns:r="http://schemas.openxmlformats.org/officeDocument/2006/relationships" id="256" r:id="Rb6e83429db664e73"/>
    <p:sldId xmlns:r="http://schemas.openxmlformats.org/officeDocument/2006/relationships" id="257" r:id="R1569d9f9ce804ea1"/>
    <p:sldId xmlns:r="http://schemas.openxmlformats.org/officeDocument/2006/relationships" id="258" r:id="R3bf977550b0c41b2"/>
    <p:sldId xmlns:r="http://schemas.openxmlformats.org/officeDocument/2006/relationships" id="259" r:id="R415b9e1d324e4cd9"/>
    <p:sldId xmlns:r="http://schemas.openxmlformats.org/officeDocument/2006/relationships" id="260" r:id="R37a2632dbd1f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942c18e034da6" /><Relationship Type="http://schemas.openxmlformats.org/officeDocument/2006/relationships/slide" Target="/ppt/slides/slide1.xml" Id="Rb6e83429db664e73" /><Relationship Type="http://schemas.openxmlformats.org/officeDocument/2006/relationships/slide" Target="/ppt/slides/slide2.xml" Id="R1569d9f9ce804ea1" /><Relationship Type="http://schemas.openxmlformats.org/officeDocument/2006/relationships/slide" Target="/ppt/slides/slide3.xml" Id="R3bf977550b0c41b2" /><Relationship Type="http://schemas.openxmlformats.org/officeDocument/2006/relationships/slide" Target="/ppt/slides/slide4.xml" Id="R415b9e1d324e4cd9" /><Relationship Type="http://schemas.openxmlformats.org/officeDocument/2006/relationships/slide" Target="/ppt/slides/slide5.xml" Id="R37a2632dbd1f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619982a8b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858c2a8a247a0" /><Relationship Type="http://schemas.openxmlformats.org/officeDocument/2006/relationships/theme" Target="/ppt/slideMasters/theme/theme1.xml" Id="R138e467d37f8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858c2a8a247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f009d50fd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214bfbd75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8dcd2b002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edd3fcf2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0961fdfb47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SMOLTEN MØRSVIKA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SMOLTEN MØRSVIKA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SMOLTEN MØRSVIKA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SMOLTEN MØRSVIKA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SMOLTEN MØRSVIKA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SMOLTEN MØRSVIKA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986 503 684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SMOLTEN MØRSVIKA AS</a:t>
            </a:r>
          </a:p>
        </p:txBody>
      </p:sp>
    </p:spTree>
  </p:cSld>
  <p:clrMapOvr>
    <a:masterClrMapping xmlns:a="http://schemas.openxmlformats.org/drawingml/2006/main"/>
  </p:clrMapOvr>
</p:sld>
</file>