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0929e7206149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12bff2f8424ede"/>
  </p:sldMasterIdLst>
  <p:sldIdLst>
    <p:sldId xmlns:r="http://schemas.openxmlformats.org/officeDocument/2006/relationships" id="256" r:id="R2f95ad03f1c249cf"/>
    <p:sldId xmlns:r="http://schemas.openxmlformats.org/officeDocument/2006/relationships" id="257" r:id="R00c55548a7a44d71"/>
    <p:sldId xmlns:r="http://schemas.openxmlformats.org/officeDocument/2006/relationships" id="258" r:id="R09df0b525d8e4a0b"/>
    <p:sldId xmlns:r="http://schemas.openxmlformats.org/officeDocument/2006/relationships" id="259" r:id="Raaf9980175b24764"/>
    <p:sldId xmlns:r="http://schemas.openxmlformats.org/officeDocument/2006/relationships" id="260" r:id="R948ee7c56ff64f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12bff2f8424ede" /><Relationship Type="http://schemas.openxmlformats.org/officeDocument/2006/relationships/slide" Target="/ppt/slides/slide1.xml" Id="R2f95ad03f1c249cf" /><Relationship Type="http://schemas.openxmlformats.org/officeDocument/2006/relationships/slide" Target="/ppt/slides/slide2.xml" Id="R00c55548a7a44d71" /><Relationship Type="http://schemas.openxmlformats.org/officeDocument/2006/relationships/slide" Target="/ppt/slides/slide3.xml" Id="R09df0b525d8e4a0b" /><Relationship Type="http://schemas.openxmlformats.org/officeDocument/2006/relationships/slide" Target="/ppt/slides/slide4.xml" Id="Raaf9980175b24764" /><Relationship Type="http://schemas.openxmlformats.org/officeDocument/2006/relationships/slide" Target="/ppt/slides/slide5.xml" Id="R948ee7c56ff64f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64100e9aab4a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10ec9a95440cf" /><Relationship Type="http://schemas.openxmlformats.org/officeDocument/2006/relationships/theme" Target="/ppt/slideMasters/theme/theme1.xml" Id="R33815c6e01c044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010ec9a95440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938ef8c9d49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e97be6e4b4f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2a1935fbe48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f8593b55843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869cb5fca4a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 GRAFISK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 GRAFISK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986 509 313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GRAFISK AS</a:t>
            </a:r>
          </a:p>
        </p:txBody>
      </p:sp>
    </p:spTree>
  </p:cSld>
  <p:clrMapOvr>
    <a:masterClrMapping xmlns:a="http://schemas.openxmlformats.org/drawingml/2006/main"/>
  </p:clrMapOvr>
</p:sld>
</file>