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1772d823ffa4a4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fd30e4f99124a59"/>
  </p:sldMasterIdLst>
  <p:sldIdLst>
    <p:sldId xmlns:r="http://schemas.openxmlformats.org/officeDocument/2006/relationships" id="256" r:id="Ra4652507d4c64eb4"/>
    <p:sldId xmlns:r="http://schemas.openxmlformats.org/officeDocument/2006/relationships" id="257" r:id="Rf50b21f2197d4c83"/>
    <p:sldId xmlns:r="http://schemas.openxmlformats.org/officeDocument/2006/relationships" id="258" r:id="R6566a29d741546aa"/>
    <p:sldId xmlns:r="http://schemas.openxmlformats.org/officeDocument/2006/relationships" id="259" r:id="Rb897df9e60824e15"/>
    <p:sldId xmlns:r="http://schemas.openxmlformats.org/officeDocument/2006/relationships" id="260" r:id="R93aa756c7c8b4261"/>
    <p:sldId xmlns:r="http://schemas.openxmlformats.org/officeDocument/2006/relationships" id="261" r:id="Rc0b77662dd944d91"/>
    <p:sldId xmlns:r="http://schemas.openxmlformats.org/officeDocument/2006/relationships" id="262" r:id="R358b3a5eb1cc4ac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fd30e4f99124a59" /><Relationship Type="http://schemas.openxmlformats.org/officeDocument/2006/relationships/slide" Target="/ppt/slides/slide1.xml" Id="Ra4652507d4c64eb4" /><Relationship Type="http://schemas.openxmlformats.org/officeDocument/2006/relationships/slide" Target="/ppt/slides/slide2.xml" Id="Rf50b21f2197d4c83" /><Relationship Type="http://schemas.openxmlformats.org/officeDocument/2006/relationships/slide" Target="/ppt/slides/slide3.xml" Id="R6566a29d741546aa" /><Relationship Type="http://schemas.openxmlformats.org/officeDocument/2006/relationships/slide" Target="/ppt/slides/slide4.xml" Id="Rb897df9e60824e15" /><Relationship Type="http://schemas.openxmlformats.org/officeDocument/2006/relationships/slide" Target="/ppt/slides/slide5.xml" Id="R93aa756c7c8b4261" /><Relationship Type="http://schemas.openxmlformats.org/officeDocument/2006/relationships/slide" Target="/ppt/slides/slide6.xml" Id="Rc0b77662dd944d91" /><Relationship Type="http://schemas.openxmlformats.org/officeDocument/2006/relationships/slide" Target="/ppt/slides/slide7.xml" Id="R358b3a5eb1cc4ac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b23725925ab461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180413b7a04ec0" /><Relationship Type="http://schemas.openxmlformats.org/officeDocument/2006/relationships/theme" Target="/ppt/slideMasters/theme/theme1.xml" Id="Rf73be9064ae1444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1180413b7a04ec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8526d903d347f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088e96ec8a4a9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7ed7a7d35746a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e1928f99c9403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5676f526ec4a4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adf70b2e8f449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9a67ce057e43f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POHO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POHO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POHO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POHO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POHO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POHO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8 677 288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8 394 106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7 019 786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117 973 571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127 989 882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POHO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PAAL OTTO HENNIG-OLSEN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POHO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Vesterveien 51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4613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paal.hennig-olsen@hennig-olsen.no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986 509 909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POHO AS</a:t>
            </a:r>
          </a:p>
        </p:txBody>
      </p:sp>
    </p:spTree>
  </p:cSld>
  <p:clrMapOvr>
    <a:masterClrMapping xmlns:a="http://schemas.openxmlformats.org/drawingml/2006/main"/>
  </p:clrMapOvr>
</p:sld>
</file>