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ad68437b8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d47fab4b24108"/>
  </p:sldMasterIdLst>
  <p:sldIdLst>
    <p:sldId xmlns:r="http://schemas.openxmlformats.org/officeDocument/2006/relationships" id="256" r:id="R94d0f21ad5c64491"/>
    <p:sldId xmlns:r="http://schemas.openxmlformats.org/officeDocument/2006/relationships" id="257" r:id="R089d8db23a9a4ae8"/>
    <p:sldId xmlns:r="http://schemas.openxmlformats.org/officeDocument/2006/relationships" id="258" r:id="R1bd2cc3035b9433e"/>
    <p:sldId xmlns:r="http://schemas.openxmlformats.org/officeDocument/2006/relationships" id="259" r:id="Rd76e0df1429449a3"/>
    <p:sldId xmlns:r="http://schemas.openxmlformats.org/officeDocument/2006/relationships" id="260" r:id="Ra28645149a7245c7"/>
    <p:sldId xmlns:r="http://schemas.openxmlformats.org/officeDocument/2006/relationships" id="261" r:id="R2a00ed96e36645f5"/>
    <p:sldId xmlns:r="http://schemas.openxmlformats.org/officeDocument/2006/relationships" id="262" r:id="R9ea07adf409a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d47fab4b24108" /><Relationship Type="http://schemas.openxmlformats.org/officeDocument/2006/relationships/slide" Target="/ppt/slides/slide1.xml" Id="R94d0f21ad5c64491" /><Relationship Type="http://schemas.openxmlformats.org/officeDocument/2006/relationships/slide" Target="/ppt/slides/slide2.xml" Id="R089d8db23a9a4ae8" /><Relationship Type="http://schemas.openxmlformats.org/officeDocument/2006/relationships/slide" Target="/ppt/slides/slide3.xml" Id="R1bd2cc3035b9433e" /><Relationship Type="http://schemas.openxmlformats.org/officeDocument/2006/relationships/slide" Target="/ppt/slides/slide4.xml" Id="Rd76e0df1429449a3" /><Relationship Type="http://schemas.openxmlformats.org/officeDocument/2006/relationships/slide" Target="/ppt/slides/slide5.xml" Id="Ra28645149a7245c7" /><Relationship Type="http://schemas.openxmlformats.org/officeDocument/2006/relationships/slide" Target="/ppt/slides/slide6.xml" Id="R2a00ed96e36645f5" /><Relationship Type="http://schemas.openxmlformats.org/officeDocument/2006/relationships/slide" Target="/ppt/slides/slide7.xml" Id="R9ea07adf409a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806dc578b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464d8aa874716" /><Relationship Type="http://schemas.openxmlformats.org/officeDocument/2006/relationships/theme" Target="/ppt/slideMasters/theme/theme1.xml" Id="R74a3075b75aa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464d8aa8747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88cabe7c2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e3cf5838d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0bf5c5add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7e35fc8ad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27339b8744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8eba7b628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24fddcf8241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