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4507d1d5f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4f1d0bc6945f6"/>
  </p:sldMasterIdLst>
  <p:sldIdLst>
    <p:sldId xmlns:r="http://schemas.openxmlformats.org/officeDocument/2006/relationships" id="256" r:id="R48e8c90ecf9e408f"/>
    <p:sldId xmlns:r="http://schemas.openxmlformats.org/officeDocument/2006/relationships" id="257" r:id="Rd3f20856c89543a6"/>
    <p:sldId xmlns:r="http://schemas.openxmlformats.org/officeDocument/2006/relationships" id="258" r:id="Rd6781a550fb348c9"/>
    <p:sldId xmlns:r="http://schemas.openxmlformats.org/officeDocument/2006/relationships" id="259" r:id="R87262778597548db"/>
    <p:sldId xmlns:r="http://schemas.openxmlformats.org/officeDocument/2006/relationships" id="260" r:id="R0ead8ef8fb014d6f"/>
    <p:sldId xmlns:r="http://schemas.openxmlformats.org/officeDocument/2006/relationships" id="261" r:id="R0194522309e04c01"/>
    <p:sldId xmlns:r="http://schemas.openxmlformats.org/officeDocument/2006/relationships" id="262" r:id="Ra3c0a544c301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4f1d0bc6945f6" /><Relationship Type="http://schemas.openxmlformats.org/officeDocument/2006/relationships/slide" Target="/ppt/slides/slide1.xml" Id="R48e8c90ecf9e408f" /><Relationship Type="http://schemas.openxmlformats.org/officeDocument/2006/relationships/slide" Target="/ppt/slides/slide2.xml" Id="Rd3f20856c89543a6" /><Relationship Type="http://schemas.openxmlformats.org/officeDocument/2006/relationships/slide" Target="/ppt/slides/slide3.xml" Id="Rd6781a550fb348c9" /><Relationship Type="http://schemas.openxmlformats.org/officeDocument/2006/relationships/slide" Target="/ppt/slides/slide4.xml" Id="R87262778597548db" /><Relationship Type="http://schemas.openxmlformats.org/officeDocument/2006/relationships/slide" Target="/ppt/slides/slide5.xml" Id="R0ead8ef8fb014d6f" /><Relationship Type="http://schemas.openxmlformats.org/officeDocument/2006/relationships/slide" Target="/ppt/slides/slide6.xml" Id="R0194522309e04c01" /><Relationship Type="http://schemas.openxmlformats.org/officeDocument/2006/relationships/slide" Target="/ppt/slides/slide7.xml" Id="Ra3c0a544c301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0722f7dbf48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e2b7a0e14c38" /><Relationship Type="http://schemas.openxmlformats.org/officeDocument/2006/relationships/theme" Target="/ppt/slideMasters/theme/theme1.xml" Id="R50d625eb8dc4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0e2b7a0e1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9047d2de7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333646d05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7564cd9d4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e52913d97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4b9eff0cf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2a6cf89a94d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dcb0848ce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