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0d2261c3b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08b87c8274576"/>
  </p:sldMasterIdLst>
  <p:sldIdLst>
    <p:sldId xmlns:r="http://schemas.openxmlformats.org/officeDocument/2006/relationships" id="256" r:id="Rd8a109485a6d4b13"/>
    <p:sldId xmlns:r="http://schemas.openxmlformats.org/officeDocument/2006/relationships" id="257" r:id="R1171a91995a14c2c"/>
    <p:sldId xmlns:r="http://schemas.openxmlformats.org/officeDocument/2006/relationships" id="258" r:id="R9e0d1451e5b840ff"/>
    <p:sldId xmlns:r="http://schemas.openxmlformats.org/officeDocument/2006/relationships" id="259" r:id="R2bce35517f1940fb"/>
    <p:sldId xmlns:r="http://schemas.openxmlformats.org/officeDocument/2006/relationships" id="260" r:id="R0f105e097ff9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08b87c8274576" /><Relationship Type="http://schemas.openxmlformats.org/officeDocument/2006/relationships/slide" Target="/ppt/slides/slide1.xml" Id="Rd8a109485a6d4b13" /><Relationship Type="http://schemas.openxmlformats.org/officeDocument/2006/relationships/slide" Target="/ppt/slides/slide2.xml" Id="R1171a91995a14c2c" /><Relationship Type="http://schemas.openxmlformats.org/officeDocument/2006/relationships/slide" Target="/ppt/slides/slide3.xml" Id="R9e0d1451e5b840ff" /><Relationship Type="http://schemas.openxmlformats.org/officeDocument/2006/relationships/slide" Target="/ppt/slides/slide4.xml" Id="R2bce35517f1940fb" /><Relationship Type="http://schemas.openxmlformats.org/officeDocument/2006/relationships/slide" Target="/ppt/slides/slide5.xml" Id="R0f105e097ff9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859a5279c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172d57c8f4d71" /><Relationship Type="http://schemas.openxmlformats.org/officeDocument/2006/relationships/theme" Target="/ppt/slideMasters/theme/theme1.xml" Id="Rddebd0d3349a4f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172d57c8f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2caedc7764b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c148792eb47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5a6b7c25b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dc4385a2d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35b30ba84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ELRÅDGIVER OLE LÜHR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ELRÅDGIVER OLE LÜHR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