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39f31f717340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6c27aecd8c46f3"/>
  </p:sldMasterIdLst>
  <p:sldIdLst>
    <p:sldId xmlns:r="http://schemas.openxmlformats.org/officeDocument/2006/relationships" id="256" r:id="Rf3fd4eb2d7a64c56"/>
    <p:sldId xmlns:r="http://schemas.openxmlformats.org/officeDocument/2006/relationships" id="257" r:id="R3c120d49fb9843c5"/>
    <p:sldId xmlns:r="http://schemas.openxmlformats.org/officeDocument/2006/relationships" id="258" r:id="Rd4621a9cfd784a91"/>
    <p:sldId xmlns:r="http://schemas.openxmlformats.org/officeDocument/2006/relationships" id="259" r:id="Rdfb0ac68c9ea4932"/>
    <p:sldId xmlns:r="http://schemas.openxmlformats.org/officeDocument/2006/relationships" id="260" r:id="R98259a0fd61748db"/>
    <p:sldId xmlns:r="http://schemas.openxmlformats.org/officeDocument/2006/relationships" id="261" r:id="Rf483cade1e7f4c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6c27aecd8c46f3" /><Relationship Type="http://schemas.openxmlformats.org/officeDocument/2006/relationships/slide" Target="/ppt/slides/slide1.xml" Id="Rf3fd4eb2d7a64c56" /><Relationship Type="http://schemas.openxmlformats.org/officeDocument/2006/relationships/slide" Target="/ppt/slides/slide2.xml" Id="R3c120d49fb9843c5" /><Relationship Type="http://schemas.openxmlformats.org/officeDocument/2006/relationships/slide" Target="/ppt/slides/slide3.xml" Id="Rd4621a9cfd784a91" /><Relationship Type="http://schemas.openxmlformats.org/officeDocument/2006/relationships/slide" Target="/ppt/slides/slide4.xml" Id="Rdfb0ac68c9ea4932" /><Relationship Type="http://schemas.openxmlformats.org/officeDocument/2006/relationships/slide" Target="/ppt/slides/slide5.xml" Id="R98259a0fd61748db" /><Relationship Type="http://schemas.openxmlformats.org/officeDocument/2006/relationships/slide" Target="/ppt/slides/slide6.xml" Id="Rf483cade1e7f4c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a1a5691bdb4d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50c8ef16b45b6" /><Relationship Type="http://schemas.openxmlformats.org/officeDocument/2006/relationships/theme" Target="/ppt/slideMasters/theme/theme1.xml" Id="R9004bfd803624b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850c8ef16b45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efd96e64840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1c14b016f4a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763fb4d1049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b3fa287c743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40a0192f0d4c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612be5fc440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AMEKA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9 645 014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−2 783 875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−2 351 620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1 878 585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11 440 218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986 602 313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