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97a62da3d744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4a37ed33114833"/>
  </p:sldMasterIdLst>
  <p:sldIdLst>
    <p:sldId xmlns:r="http://schemas.openxmlformats.org/officeDocument/2006/relationships" id="256" r:id="R07119b0e46eb4177"/>
    <p:sldId xmlns:r="http://schemas.openxmlformats.org/officeDocument/2006/relationships" id="257" r:id="Re3474ff0ddae49e8"/>
    <p:sldId xmlns:r="http://schemas.openxmlformats.org/officeDocument/2006/relationships" id="258" r:id="R44b6035ef3cd45b1"/>
    <p:sldId xmlns:r="http://schemas.openxmlformats.org/officeDocument/2006/relationships" id="259" r:id="Re00467a79a9c4f33"/>
    <p:sldId xmlns:r="http://schemas.openxmlformats.org/officeDocument/2006/relationships" id="260" r:id="R2ad15064fcdb48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4a37ed33114833" /><Relationship Type="http://schemas.openxmlformats.org/officeDocument/2006/relationships/slide" Target="/ppt/slides/slide1.xml" Id="R07119b0e46eb4177" /><Relationship Type="http://schemas.openxmlformats.org/officeDocument/2006/relationships/slide" Target="/ppt/slides/slide2.xml" Id="Re3474ff0ddae49e8" /><Relationship Type="http://schemas.openxmlformats.org/officeDocument/2006/relationships/slide" Target="/ppt/slides/slide3.xml" Id="R44b6035ef3cd45b1" /><Relationship Type="http://schemas.openxmlformats.org/officeDocument/2006/relationships/slide" Target="/ppt/slides/slide4.xml" Id="Re00467a79a9c4f33" /><Relationship Type="http://schemas.openxmlformats.org/officeDocument/2006/relationships/slide" Target="/ppt/slides/slide5.xml" Id="R2ad15064fcdb48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e0cee1085a45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9ac5bba65452b" /><Relationship Type="http://schemas.openxmlformats.org/officeDocument/2006/relationships/theme" Target="/ppt/slideMasters/theme/theme1.xml" Id="Re9e4844c2d6b4e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e9ac5bba6545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93c0597184f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fd3bf6b3441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55c393cc349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e1161765949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74d7d79bf41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NORAL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986 609 113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