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32bf955b7848d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7bd96fcba54d41"/>
  </p:sldMasterIdLst>
  <p:sldIdLst>
    <p:sldId xmlns:r="http://schemas.openxmlformats.org/officeDocument/2006/relationships" id="256" r:id="R214eff80a4ce48b4"/>
    <p:sldId xmlns:r="http://schemas.openxmlformats.org/officeDocument/2006/relationships" id="257" r:id="R4947c6398b224e9b"/>
    <p:sldId xmlns:r="http://schemas.openxmlformats.org/officeDocument/2006/relationships" id="258" r:id="R7e160d1d9bdb48fb"/>
    <p:sldId xmlns:r="http://schemas.openxmlformats.org/officeDocument/2006/relationships" id="259" r:id="Re524efc4682e4057"/>
    <p:sldId xmlns:r="http://schemas.openxmlformats.org/officeDocument/2006/relationships" id="260" r:id="R188dd18f1d85486d"/>
    <p:sldId xmlns:r="http://schemas.openxmlformats.org/officeDocument/2006/relationships" id="261" r:id="R8257a8e96cc24e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7bd96fcba54d41" /><Relationship Type="http://schemas.openxmlformats.org/officeDocument/2006/relationships/slide" Target="/ppt/slides/slide1.xml" Id="R214eff80a4ce48b4" /><Relationship Type="http://schemas.openxmlformats.org/officeDocument/2006/relationships/slide" Target="/ppt/slides/slide2.xml" Id="R4947c6398b224e9b" /><Relationship Type="http://schemas.openxmlformats.org/officeDocument/2006/relationships/slide" Target="/ppt/slides/slide3.xml" Id="R7e160d1d9bdb48fb" /><Relationship Type="http://schemas.openxmlformats.org/officeDocument/2006/relationships/slide" Target="/ppt/slides/slide4.xml" Id="Re524efc4682e4057" /><Relationship Type="http://schemas.openxmlformats.org/officeDocument/2006/relationships/slide" Target="/ppt/slides/slide5.xml" Id="R188dd18f1d85486d" /><Relationship Type="http://schemas.openxmlformats.org/officeDocument/2006/relationships/slide" Target="/ppt/slides/slide6.xml" Id="R8257a8e96cc24e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15a6ac77ed46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bdceb8fb1f4500" /><Relationship Type="http://schemas.openxmlformats.org/officeDocument/2006/relationships/theme" Target="/ppt/slideMasters/theme/theme1.xml" Id="R8764e22bd1fa4a1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8bdceb8fb1f450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5e1e6094ed409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fa82f3804a4c7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71d94bc890483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829930a91e42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8960db833342a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3ade905589479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KINO HØNEFOSS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986 647 708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