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5d50a0977e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17967e5bd4398"/>
  </p:sldMasterIdLst>
  <p:sldIdLst>
    <p:sldId xmlns:r="http://schemas.openxmlformats.org/officeDocument/2006/relationships" id="256" r:id="R30bff7c997a548a9"/>
    <p:sldId xmlns:r="http://schemas.openxmlformats.org/officeDocument/2006/relationships" id="257" r:id="R2b469e3d50ba4ddd"/>
    <p:sldId xmlns:r="http://schemas.openxmlformats.org/officeDocument/2006/relationships" id="258" r:id="R97373ade08184787"/>
    <p:sldId xmlns:r="http://schemas.openxmlformats.org/officeDocument/2006/relationships" id="259" r:id="Rd34d2de1db7d4565"/>
    <p:sldId xmlns:r="http://schemas.openxmlformats.org/officeDocument/2006/relationships" id="260" r:id="Rcdbe8d4ed73f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17967e5bd4398" /><Relationship Type="http://schemas.openxmlformats.org/officeDocument/2006/relationships/slide" Target="/ppt/slides/slide1.xml" Id="R30bff7c997a548a9" /><Relationship Type="http://schemas.openxmlformats.org/officeDocument/2006/relationships/slide" Target="/ppt/slides/slide2.xml" Id="R2b469e3d50ba4ddd" /><Relationship Type="http://schemas.openxmlformats.org/officeDocument/2006/relationships/slide" Target="/ppt/slides/slide3.xml" Id="R97373ade08184787" /><Relationship Type="http://schemas.openxmlformats.org/officeDocument/2006/relationships/slide" Target="/ppt/slides/slide4.xml" Id="Rd34d2de1db7d4565" /><Relationship Type="http://schemas.openxmlformats.org/officeDocument/2006/relationships/slide" Target="/ppt/slides/slide5.xml" Id="Rcdbe8d4ed73f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76e3c63d0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7fc0f36ec4099" /><Relationship Type="http://schemas.openxmlformats.org/officeDocument/2006/relationships/theme" Target="/ppt/slideMasters/theme/theme1.xml" Id="R14b91ddef0e246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7fc0f36ec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8ea8c36a0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5b780e21b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a673ff8f04e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f17f3b8d0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40114f0be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