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cc1917092684a9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069cff099934884"/>
  </p:sldMasterIdLst>
  <p:sldIdLst>
    <p:sldId xmlns:r="http://schemas.openxmlformats.org/officeDocument/2006/relationships" id="256" r:id="Rf728751444e64df3"/>
    <p:sldId xmlns:r="http://schemas.openxmlformats.org/officeDocument/2006/relationships" id="257" r:id="R912fd8e7cce641bf"/>
    <p:sldId xmlns:r="http://schemas.openxmlformats.org/officeDocument/2006/relationships" id="258" r:id="Rb9fe393ffbb44640"/>
    <p:sldId xmlns:r="http://schemas.openxmlformats.org/officeDocument/2006/relationships" id="259" r:id="Rc0f86e99c6474d18"/>
    <p:sldId xmlns:r="http://schemas.openxmlformats.org/officeDocument/2006/relationships" id="260" r:id="R2bcae691f06e4735"/>
    <p:sldId xmlns:r="http://schemas.openxmlformats.org/officeDocument/2006/relationships" id="261" r:id="R9a9719a001394059"/>
    <p:sldId xmlns:r="http://schemas.openxmlformats.org/officeDocument/2006/relationships" id="262" r:id="Rcc7204daf6af403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069cff099934884" /><Relationship Type="http://schemas.openxmlformats.org/officeDocument/2006/relationships/slide" Target="/ppt/slides/slide1.xml" Id="Rf728751444e64df3" /><Relationship Type="http://schemas.openxmlformats.org/officeDocument/2006/relationships/slide" Target="/ppt/slides/slide2.xml" Id="R912fd8e7cce641bf" /><Relationship Type="http://schemas.openxmlformats.org/officeDocument/2006/relationships/slide" Target="/ppt/slides/slide3.xml" Id="Rb9fe393ffbb44640" /><Relationship Type="http://schemas.openxmlformats.org/officeDocument/2006/relationships/slide" Target="/ppt/slides/slide4.xml" Id="Rc0f86e99c6474d18" /><Relationship Type="http://schemas.openxmlformats.org/officeDocument/2006/relationships/slide" Target="/ppt/slides/slide5.xml" Id="R2bcae691f06e4735" /><Relationship Type="http://schemas.openxmlformats.org/officeDocument/2006/relationships/slide" Target="/ppt/slides/slide6.xml" Id="R9a9719a001394059" /><Relationship Type="http://schemas.openxmlformats.org/officeDocument/2006/relationships/slide" Target="/ppt/slides/slide7.xml" Id="Rcc7204daf6af403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d29dc68310e4dd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a719d748e845b3" /><Relationship Type="http://schemas.openxmlformats.org/officeDocument/2006/relationships/theme" Target="/ppt/slideMasters/theme/theme1.xml" Id="Rc39dc53ae8c34e5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4a719d748e845b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64b95f71d947e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f83a68edf848e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14bf3e6dd7445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612b9976b1493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5576dcf1ea45a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0299ee8289469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2c02ae890a4f3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AT ARKITEKTUR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AT ARKITEKTUR AS ble etablert [år] og holder til i Tromsø.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49 242 098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−1 158 740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−1 169 706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7 498 927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15 923 075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VASSMYR INVEST AS  –  30,0 %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UPGAR INVEST AS  –  12,4 %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TRMD AS  –  11,5 %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MOFI HOLDING AS  –  11,5 %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EKEBERG HOLDING AS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NASH KJELD SIGURD  –  4,1 %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Grønnegata 65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9008 Tromsø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post@atarkitektur.no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www.atarkitektur.no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986 676 813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 ARKITEKTUR AS</a:t>
            </a:r>
          </a:p>
        </p:txBody>
      </p:sp>
    </p:spTree>
  </p:cSld>
  <p:clrMapOvr>
    <a:masterClrMapping xmlns:a="http://schemas.openxmlformats.org/drawingml/2006/main"/>
  </p:clrMapOvr>
</p:sld>
</file>