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d8937d2df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8e7711913d4525"/>
  </p:sldMasterIdLst>
  <p:sldIdLst>
    <p:sldId xmlns:r="http://schemas.openxmlformats.org/officeDocument/2006/relationships" id="256" r:id="Rb581143424a64650"/>
    <p:sldId xmlns:r="http://schemas.openxmlformats.org/officeDocument/2006/relationships" id="257" r:id="Rb1086fc474a04a06"/>
    <p:sldId xmlns:r="http://schemas.openxmlformats.org/officeDocument/2006/relationships" id="258" r:id="Rf422e32c133e47ca"/>
    <p:sldId xmlns:r="http://schemas.openxmlformats.org/officeDocument/2006/relationships" id="259" r:id="Rea2c6da8907f4888"/>
    <p:sldId xmlns:r="http://schemas.openxmlformats.org/officeDocument/2006/relationships" id="260" r:id="R874accc74b61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e7711913d4525" /><Relationship Type="http://schemas.openxmlformats.org/officeDocument/2006/relationships/slide" Target="/ppt/slides/slide1.xml" Id="Rb581143424a64650" /><Relationship Type="http://schemas.openxmlformats.org/officeDocument/2006/relationships/slide" Target="/ppt/slides/slide2.xml" Id="Rb1086fc474a04a06" /><Relationship Type="http://schemas.openxmlformats.org/officeDocument/2006/relationships/slide" Target="/ppt/slides/slide3.xml" Id="Rf422e32c133e47ca" /><Relationship Type="http://schemas.openxmlformats.org/officeDocument/2006/relationships/slide" Target="/ppt/slides/slide4.xml" Id="Rea2c6da8907f4888" /><Relationship Type="http://schemas.openxmlformats.org/officeDocument/2006/relationships/slide" Target="/ppt/slides/slide5.xml" Id="R874accc74b61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70231ab36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66de234b4793" /><Relationship Type="http://schemas.openxmlformats.org/officeDocument/2006/relationships/theme" Target="/ppt/slideMasters/theme/theme1.xml" Id="Ra628dbf5ed97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e66de234b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af9a5421a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91f6d994b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7aa101fbe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b3988c06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4fcf7dfa747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