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eb4c8e87b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333015a8e4ae0"/>
  </p:sldMasterIdLst>
  <p:sldIdLst>
    <p:sldId xmlns:r="http://schemas.openxmlformats.org/officeDocument/2006/relationships" id="256" r:id="R0aa9a7f05fda4e06"/>
    <p:sldId xmlns:r="http://schemas.openxmlformats.org/officeDocument/2006/relationships" id="257" r:id="R3a5b6e672ca444b0"/>
    <p:sldId xmlns:r="http://schemas.openxmlformats.org/officeDocument/2006/relationships" id="258" r:id="Rfc168f9e29a54b73"/>
    <p:sldId xmlns:r="http://schemas.openxmlformats.org/officeDocument/2006/relationships" id="259" r:id="R047d867444594efc"/>
    <p:sldId xmlns:r="http://schemas.openxmlformats.org/officeDocument/2006/relationships" id="260" r:id="R07b670d6ed314f6e"/>
    <p:sldId xmlns:r="http://schemas.openxmlformats.org/officeDocument/2006/relationships" id="261" r:id="R8f3b6bc79a9a4771"/>
    <p:sldId xmlns:r="http://schemas.openxmlformats.org/officeDocument/2006/relationships" id="262" r:id="Ree628167d89341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333015a8e4ae0" /><Relationship Type="http://schemas.openxmlformats.org/officeDocument/2006/relationships/slide" Target="/ppt/slides/slide1.xml" Id="R0aa9a7f05fda4e06" /><Relationship Type="http://schemas.openxmlformats.org/officeDocument/2006/relationships/slide" Target="/ppt/slides/slide2.xml" Id="R3a5b6e672ca444b0" /><Relationship Type="http://schemas.openxmlformats.org/officeDocument/2006/relationships/slide" Target="/ppt/slides/slide3.xml" Id="Rfc168f9e29a54b73" /><Relationship Type="http://schemas.openxmlformats.org/officeDocument/2006/relationships/slide" Target="/ppt/slides/slide4.xml" Id="R047d867444594efc" /><Relationship Type="http://schemas.openxmlformats.org/officeDocument/2006/relationships/slide" Target="/ppt/slides/slide5.xml" Id="R07b670d6ed314f6e" /><Relationship Type="http://schemas.openxmlformats.org/officeDocument/2006/relationships/slide" Target="/ppt/slides/slide6.xml" Id="R8f3b6bc79a9a4771" /><Relationship Type="http://schemas.openxmlformats.org/officeDocument/2006/relationships/slide" Target="/ppt/slides/slide7.xml" Id="Ree628167d89341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bd7ac78fc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4ed9df84e4ec2" /><Relationship Type="http://schemas.openxmlformats.org/officeDocument/2006/relationships/theme" Target="/ppt/slideMasters/theme/theme1.xml" Id="R7ea77ebd76a2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4ed9df84e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9594ba6c742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8c455ebf2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569924b0c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4277b40549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01ee319b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d37b5aec64c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fcd9f753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GEMINI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GEMINI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12 066 541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986 708 928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EIENDOM AS</a:t>
            </a:r>
          </a:p>
        </p:txBody>
      </p:sp>
    </p:spTree>
  </p:cSld>
  <p:clrMapOvr>
    <a:masterClrMapping xmlns:a="http://schemas.openxmlformats.org/drawingml/2006/main"/>
  </p:clrMapOvr>
</p:sld>
</file>