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ddc5206e0740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f0daa8bda64b1a"/>
  </p:sldMasterIdLst>
  <p:sldIdLst>
    <p:sldId xmlns:r="http://schemas.openxmlformats.org/officeDocument/2006/relationships" id="256" r:id="Rd34efc53027e466c"/>
    <p:sldId xmlns:r="http://schemas.openxmlformats.org/officeDocument/2006/relationships" id="257" r:id="R2dcee12db9f34546"/>
    <p:sldId xmlns:r="http://schemas.openxmlformats.org/officeDocument/2006/relationships" id="258" r:id="Rbf15347445d64c97"/>
    <p:sldId xmlns:r="http://schemas.openxmlformats.org/officeDocument/2006/relationships" id="259" r:id="Rb628b6da3e3a4b08"/>
    <p:sldId xmlns:r="http://schemas.openxmlformats.org/officeDocument/2006/relationships" id="260" r:id="R90599ae07f194ff2"/>
    <p:sldId xmlns:r="http://schemas.openxmlformats.org/officeDocument/2006/relationships" id="261" r:id="Ra914e1dd1f814232"/>
    <p:sldId xmlns:r="http://schemas.openxmlformats.org/officeDocument/2006/relationships" id="262" r:id="Raab7f2c910dc45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0daa8bda64b1a" /><Relationship Type="http://schemas.openxmlformats.org/officeDocument/2006/relationships/slide" Target="/ppt/slides/slide1.xml" Id="Rd34efc53027e466c" /><Relationship Type="http://schemas.openxmlformats.org/officeDocument/2006/relationships/slide" Target="/ppt/slides/slide2.xml" Id="R2dcee12db9f34546" /><Relationship Type="http://schemas.openxmlformats.org/officeDocument/2006/relationships/slide" Target="/ppt/slides/slide3.xml" Id="Rbf15347445d64c97" /><Relationship Type="http://schemas.openxmlformats.org/officeDocument/2006/relationships/slide" Target="/ppt/slides/slide4.xml" Id="Rb628b6da3e3a4b08" /><Relationship Type="http://schemas.openxmlformats.org/officeDocument/2006/relationships/slide" Target="/ppt/slides/slide5.xml" Id="R90599ae07f194ff2" /><Relationship Type="http://schemas.openxmlformats.org/officeDocument/2006/relationships/slide" Target="/ppt/slides/slide6.xml" Id="Ra914e1dd1f814232" /><Relationship Type="http://schemas.openxmlformats.org/officeDocument/2006/relationships/slide" Target="/ppt/slides/slide7.xml" Id="Raab7f2c910dc45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6ad3288bc49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4a023d9c54c2f" /><Relationship Type="http://schemas.openxmlformats.org/officeDocument/2006/relationships/theme" Target="/ppt/slideMasters/theme/theme1.xml" Id="R13f63bbe871d42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b4a023d9c54c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979fe27434c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66afca3454a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e9c2e180f43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f6cf085c24d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53e9ca61e47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cd8ef466346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0a957158143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 ARKITEKTUR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17 813 105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4 864 271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TROND BJØRN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BULL-HANSEN PEER FREDRIK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DAHLEN ANNE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GRØNENG HILDE CATHRINE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HÅVARD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BJØRN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986 771 735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