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04ccab89b41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8dac63ff5b4fac"/>
  </p:sldMasterIdLst>
  <p:sldIdLst>
    <p:sldId xmlns:r="http://schemas.openxmlformats.org/officeDocument/2006/relationships" id="256" r:id="R02395f84c1af485f"/>
    <p:sldId xmlns:r="http://schemas.openxmlformats.org/officeDocument/2006/relationships" id="257" r:id="R658b15df85864c31"/>
    <p:sldId xmlns:r="http://schemas.openxmlformats.org/officeDocument/2006/relationships" id="258" r:id="R2be75fc0ebdf4abe"/>
    <p:sldId xmlns:r="http://schemas.openxmlformats.org/officeDocument/2006/relationships" id="259" r:id="Rbca0cc0546e14009"/>
    <p:sldId xmlns:r="http://schemas.openxmlformats.org/officeDocument/2006/relationships" id="260" r:id="Re65d9ab98cfe45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8dac63ff5b4fac" /><Relationship Type="http://schemas.openxmlformats.org/officeDocument/2006/relationships/slide" Target="/ppt/slides/slide1.xml" Id="R02395f84c1af485f" /><Relationship Type="http://schemas.openxmlformats.org/officeDocument/2006/relationships/slide" Target="/ppt/slides/slide2.xml" Id="R658b15df85864c31" /><Relationship Type="http://schemas.openxmlformats.org/officeDocument/2006/relationships/slide" Target="/ppt/slides/slide3.xml" Id="R2be75fc0ebdf4abe" /><Relationship Type="http://schemas.openxmlformats.org/officeDocument/2006/relationships/slide" Target="/ppt/slides/slide4.xml" Id="Rbca0cc0546e14009" /><Relationship Type="http://schemas.openxmlformats.org/officeDocument/2006/relationships/slide" Target="/ppt/slides/slide5.xml" Id="Re65d9ab98cfe45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c2ecbd5f24c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7852c7d2b4556" /><Relationship Type="http://schemas.openxmlformats.org/officeDocument/2006/relationships/theme" Target="/ppt/slideMasters/theme/theme1.xml" Id="Rdd82e5770d10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27852c7d2b45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0b01cb3cc48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cca54a4d143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de360475943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85bf42ee745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40ff0157c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ØRSTA TERRASSE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ØRSTA TERRASSE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986 814 213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TERRASSE AS</a:t>
            </a:r>
          </a:p>
        </p:txBody>
      </p:sp>
    </p:spTree>
  </p:cSld>
  <p:clrMapOvr>
    <a:masterClrMapping xmlns:a="http://schemas.openxmlformats.org/drawingml/2006/main"/>
  </p:clrMapOvr>
</p:sld>
</file>