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51828e6a4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cd18abe6ed433a"/>
  </p:sldMasterIdLst>
  <p:sldIdLst>
    <p:sldId xmlns:r="http://schemas.openxmlformats.org/officeDocument/2006/relationships" id="256" r:id="R31afa2da5c424594"/>
    <p:sldId xmlns:r="http://schemas.openxmlformats.org/officeDocument/2006/relationships" id="257" r:id="R3f64520e8a404105"/>
    <p:sldId xmlns:r="http://schemas.openxmlformats.org/officeDocument/2006/relationships" id="258" r:id="R48c28b6402394a53"/>
    <p:sldId xmlns:r="http://schemas.openxmlformats.org/officeDocument/2006/relationships" id="259" r:id="R3b529fef72014ded"/>
    <p:sldId xmlns:r="http://schemas.openxmlformats.org/officeDocument/2006/relationships" id="260" r:id="R39268d70a8b647b4"/>
    <p:sldId xmlns:r="http://schemas.openxmlformats.org/officeDocument/2006/relationships" id="261" r:id="Rb4473fff617d47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d18abe6ed433a" /><Relationship Type="http://schemas.openxmlformats.org/officeDocument/2006/relationships/slide" Target="/ppt/slides/slide1.xml" Id="R31afa2da5c424594" /><Relationship Type="http://schemas.openxmlformats.org/officeDocument/2006/relationships/slide" Target="/ppt/slides/slide2.xml" Id="R3f64520e8a404105" /><Relationship Type="http://schemas.openxmlformats.org/officeDocument/2006/relationships/slide" Target="/ppt/slides/slide3.xml" Id="R48c28b6402394a53" /><Relationship Type="http://schemas.openxmlformats.org/officeDocument/2006/relationships/slide" Target="/ppt/slides/slide4.xml" Id="R3b529fef72014ded" /><Relationship Type="http://schemas.openxmlformats.org/officeDocument/2006/relationships/slide" Target="/ppt/slides/slide5.xml" Id="R39268d70a8b647b4" /><Relationship Type="http://schemas.openxmlformats.org/officeDocument/2006/relationships/slide" Target="/ppt/slides/slide6.xml" Id="Rb4473fff617d47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615bfdae4d4f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60c8cbed34224" /><Relationship Type="http://schemas.openxmlformats.org/officeDocument/2006/relationships/theme" Target="/ppt/slideMasters/theme/theme1.xml" Id="Re2f6453f46d4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b60c8cbed342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3b86763bc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7ff22be1642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8d36bcbb14d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dba3a4537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2d8c12a924d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8efc4e1ba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WAM-X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986 822 607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WAM-X AS</a:t>
            </a:r>
          </a:p>
        </p:txBody>
      </p:sp>
    </p:spTree>
  </p:cSld>
  <p:clrMapOvr>
    <a:masterClrMapping xmlns:a="http://schemas.openxmlformats.org/drawingml/2006/main"/>
  </p:clrMapOvr>
</p:sld>
</file>