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87da2ed20f44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03097765e0448d"/>
  </p:sldMasterIdLst>
  <p:sldIdLst>
    <p:sldId xmlns:r="http://schemas.openxmlformats.org/officeDocument/2006/relationships" id="256" r:id="R9b426d53a60e4916"/>
    <p:sldId xmlns:r="http://schemas.openxmlformats.org/officeDocument/2006/relationships" id="257" r:id="R778be75e4a244e41"/>
    <p:sldId xmlns:r="http://schemas.openxmlformats.org/officeDocument/2006/relationships" id="258" r:id="Rec46e572d0d34d03"/>
    <p:sldId xmlns:r="http://schemas.openxmlformats.org/officeDocument/2006/relationships" id="259" r:id="R5a74641cbb5943fd"/>
    <p:sldId xmlns:r="http://schemas.openxmlformats.org/officeDocument/2006/relationships" id="260" r:id="Rce0fa9f24801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3097765e0448d" /><Relationship Type="http://schemas.openxmlformats.org/officeDocument/2006/relationships/slide" Target="/ppt/slides/slide1.xml" Id="R9b426d53a60e4916" /><Relationship Type="http://schemas.openxmlformats.org/officeDocument/2006/relationships/slide" Target="/ppt/slides/slide2.xml" Id="R778be75e4a244e41" /><Relationship Type="http://schemas.openxmlformats.org/officeDocument/2006/relationships/slide" Target="/ppt/slides/slide3.xml" Id="Rec46e572d0d34d03" /><Relationship Type="http://schemas.openxmlformats.org/officeDocument/2006/relationships/slide" Target="/ppt/slides/slide4.xml" Id="R5a74641cbb5943fd" /><Relationship Type="http://schemas.openxmlformats.org/officeDocument/2006/relationships/slide" Target="/ppt/slides/slide5.xml" Id="Rce0fa9f24801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31420628d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43fc2c071413f" /><Relationship Type="http://schemas.openxmlformats.org/officeDocument/2006/relationships/theme" Target="/ppt/slideMasters/theme/theme1.xml" Id="Ra97e09e028dd4d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43fc2c07141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628ccd583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96016edc149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562f15f274b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ff854549a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622ebf4c2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WAM-X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WAM-X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