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1a1130f4b74b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23eda046c7410e"/>
  </p:sldMasterIdLst>
  <p:sldIdLst>
    <p:sldId xmlns:r="http://schemas.openxmlformats.org/officeDocument/2006/relationships" id="256" r:id="R0c7acc62c7694a8c"/>
    <p:sldId xmlns:r="http://schemas.openxmlformats.org/officeDocument/2006/relationships" id="257" r:id="R10801be75ce24502"/>
    <p:sldId xmlns:r="http://schemas.openxmlformats.org/officeDocument/2006/relationships" id="258" r:id="Rbbc06deef0ee496c"/>
    <p:sldId xmlns:r="http://schemas.openxmlformats.org/officeDocument/2006/relationships" id="259" r:id="Rbfdd23f546f94580"/>
    <p:sldId xmlns:r="http://schemas.openxmlformats.org/officeDocument/2006/relationships" id="260" r:id="R29dcd825e1a04a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3eda046c7410e" /><Relationship Type="http://schemas.openxmlformats.org/officeDocument/2006/relationships/slide" Target="/ppt/slides/slide1.xml" Id="R0c7acc62c7694a8c" /><Relationship Type="http://schemas.openxmlformats.org/officeDocument/2006/relationships/slide" Target="/ppt/slides/slide2.xml" Id="R10801be75ce24502" /><Relationship Type="http://schemas.openxmlformats.org/officeDocument/2006/relationships/slide" Target="/ppt/slides/slide3.xml" Id="Rbbc06deef0ee496c" /><Relationship Type="http://schemas.openxmlformats.org/officeDocument/2006/relationships/slide" Target="/ppt/slides/slide4.xml" Id="Rbfdd23f546f94580" /><Relationship Type="http://schemas.openxmlformats.org/officeDocument/2006/relationships/slide" Target="/ppt/slides/slide5.xml" Id="R29dcd825e1a04a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3d40d7433e46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1348e05274bbb" /><Relationship Type="http://schemas.openxmlformats.org/officeDocument/2006/relationships/theme" Target="/ppt/slideMasters/theme/theme1.xml" Id="R7e05d888bd2544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51348e05274b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546cbf56841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a52e0e8b545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7293d24f947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bf804075346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96978201047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SOPPSKADE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