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2d795eda98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7f7dc288b4d51"/>
  </p:sldMasterIdLst>
  <p:sldIdLst>
    <p:sldId xmlns:r="http://schemas.openxmlformats.org/officeDocument/2006/relationships" id="256" r:id="Rdb45ca5bc8a04099"/>
    <p:sldId xmlns:r="http://schemas.openxmlformats.org/officeDocument/2006/relationships" id="257" r:id="R67650da976d14c5c"/>
    <p:sldId xmlns:r="http://schemas.openxmlformats.org/officeDocument/2006/relationships" id="258" r:id="R3112e0b164f64c0a"/>
    <p:sldId xmlns:r="http://schemas.openxmlformats.org/officeDocument/2006/relationships" id="259" r:id="R03c13e689e80406f"/>
    <p:sldId xmlns:r="http://schemas.openxmlformats.org/officeDocument/2006/relationships" id="260" r:id="Ra38b97fa8e89494c"/>
    <p:sldId xmlns:r="http://schemas.openxmlformats.org/officeDocument/2006/relationships" id="261" r:id="R18065634bdf5457d"/>
    <p:sldId xmlns:r="http://schemas.openxmlformats.org/officeDocument/2006/relationships" id="262" r:id="Rcd87010edb1e41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7f7dc288b4d51" /><Relationship Type="http://schemas.openxmlformats.org/officeDocument/2006/relationships/slide" Target="/ppt/slides/slide1.xml" Id="Rdb45ca5bc8a04099" /><Relationship Type="http://schemas.openxmlformats.org/officeDocument/2006/relationships/slide" Target="/ppt/slides/slide2.xml" Id="R67650da976d14c5c" /><Relationship Type="http://schemas.openxmlformats.org/officeDocument/2006/relationships/slide" Target="/ppt/slides/slide3.xml" Id="R3112e0b164f64c0a" /><Relationship Type="http://schemas.openxmlformats.org/officeDocument/2006/relationships/slide" Target="/ppt/slides/slide4.xml" Id="R03c13e689e80406f" /><Relationship Type="http://schemas.openxmlformats.org/officeDocument/2006/relationships/slide" Target="/ppt/slides/slide5.xml" Id="Ra38b97fa8e89494c" /><Relationship Type="http://schemas.openxmlformats.org/officeDocument/2006/relationships/slide" Target="/ppt/slides/slide6.xml" Id="R18065634bdf5457d" /><Relationship Type="http://schemas.openxmlformats.org/officeDocument/2006/relationships/slide" Target="/ppt/slides/slide7.xml" Id="Rcd87010edb1e41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e4b292cb547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d4abd270f424b" /><Relationship Type="http://schemas.openxmlformats.org/officeDocument/2006/relationships/theme" Target="/ppt/slideMasters/theme/theme1.xml" Id="R3d1d0b7fe98640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0d4abd270f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2ced7358a42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e9aea86c541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045c8188e44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5b4716df247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191b9461d46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7c078368b48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a572c9dbf40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ING. G HOLTE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G HOLTE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ING. G HOLTE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G HOLTE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G HOLTE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G HOLTE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975 509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−741 300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636 542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23 786 238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24 160 652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G HOLTE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GEIR TORMOD  –  46,0 %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GEIR TORMOD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BENDIK SANDNES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HENRIK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IRENE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JØRGEN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G HOLTE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Seterhøybakken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geir.holte@ing-holte.no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986 857 656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G HOLTE AS</a:t>
            </a:r>
          </a:p>
        </p:txBody>
      </p:sp>
    </p:spTree>
  </p:cSld>
  <p:clrMapOvr>
    <a:masterClrMapping xmlns:a="http://schemas.openxmlformats.org/drawingml/2006/main"/>
  </p:clrMapOvr>
</p:sld>
</file>