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3ff3167e6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5fb325fce45d4"/>
  </p:sldMasterIdLst>
  <p:sldIdLst>
    <p:sldId xmlns:r="http://schemas.openxmlformats.org/officeDocument/2006/relationships" id="256" r:id="Re8928ea341874cfe"/>
    <p:sldId xmlns:r="http://schemas.openxmlformats.org/officeDocument/2006/relationships" id="257" r:id="R249ad3a132394110"/>
    <p:sldId xmlns:r="http://schemas.openxmlformats.org/officeDocument/2006/relationships" id="258" r:id="Rf2818855e1394a97"/>
    <p:sldId xmlns:r="http://schemas.openxmlformats.org/officeDocument/2006/relationships" id="259" r:id="Rf4e02000276e4647"/>
    <p:sldId xmlns:r="http://schemas.openxmlformats.org/officeDocument/2006/relationships" id="260" r:id="Rd444a86f007448d7"/>
    <p:sldId xmlns:r="http://schemas.openxmlformats.org/officeDocument/2006/relationships" id="261" r:id="Ra6c6ce8dc8e54d38"/>
    <p:sldId xmlns:r="http://schemas.openxmlformats.org/officeDocument/2006/relationships" id="262" r:id="R99ab69d3a442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5fb325fce45d4" /><Relationship Type="http://schemas.openxmlformats.org/officeDocument/2006/relationships/slide" Target="/ppt/slides/slide1.xml" Id="Re8928ea341874cfe" /><Relationship Type="http://schemas.openxmlformats.org/officeDocument/2006/relationships/slide" Target="/ppt/slides/slide2.xml" Id="R249ad3a132394110" /><Relationship Type="http://schemas.openxmlformats.org/officeDocument/2006/relationships/slide" Target="/ppt/slides/slide3.xml" Id="Rf2818855e1394a97" /><Relationship Type="http://schemas.openxmlformats.org/officeDocument/2006/relationships/slide" Target="/ppt/slides/slide4.xml" Id="Rf4e02000276e4647" /><Relationship Type="http://schemas.openxmlformats.org/officeDocument/2006/relationships/slide" Target="/ppt/slides/slide5.xml" Id="Rd444a86f007448d7" /><Relationship Type="http://schemas.openxmlformats.org/officeDocument/2006/relationships/slide" Target="/ppt/slides/slide6.xml" Id="Ra6c6ce8dc8e54d38" /><Relationship Type="http://schemas.openxmlformats.org/officeDocument/2006/relationships/slide" Target="/ppt/slides/slide7.xml" Id="R99ab69d3a442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7d3802bf3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4fe28727a4046" /><Relationship Type="http://schemas.openxmlformats.org/officeDocument/2006/relationships/theme" Target="/ppt/slideMasters/theme/theme1.xml" Id="R513da0259af8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4fe28727a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f177021d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6577ed5d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df60f13d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444b2d52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dfe26d752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d5587d96e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c7122db48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236 835 278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25 837 728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28 631 723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ENERTOPPEN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HAMAKA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METNO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 DAHL ENGINEERING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 83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986 861 483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INVEST AS</a:t>
            </a:r>
          </a:p>
        </p:txBody>
      </p:sp>
    </p:spTree>
  </p:cSld>
  <p:clrMapOvr>
    <a:masterClrMapping xmlns:a="http://schemas.openxmlformats.org/drawingml/2006/main"/>
  </p:clrMapOvr>
</p:sld>
</file>