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02ade27e9742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b8749f9a364ea0"/>
  </p:sldMasterIdLst>
  <p:sldIdLst>
    <p:sldId xmlns:r="http://schemas.openxmlformats.org/officeDocument/2006/relationships" id="256" r:id="Rebb2350a9fc44a0a"/>
    <p:sldId xmlns:r="http://schemas.openxmlformats.org/officeDocument/2006/relationships" id="257" r:id="R7e58c3fe09c84619"/>
    <p:sldId xmlns:r="http://schemas.openxmlformats.org/officeDocument/2006/relationships" id="258" r:id="R261a7188618d424a"/>
    <p:sldId xmlns:r="http://schemas.openxmlformats.org/officeDocument/2006/relationships" id="259" r:id="Rb9e09d09f2b042fd"/>
    <p:sldId xmlns:r="http://schemas.openxmlformats.org/officeDocument/2006/relationships" id="260" r:id="R22037c9534ba4b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b8749f9a364ea0" /><Relationship Type="http://schemas.openxmlformats.org/officeDocument/2006/relationships/slide" Target="/ppt/slides/slide1.xml" Id="Rebb2350a9fc44a0a" /><Relationship Type="http://schemas.openxmlformats.org/officeDocument/2006/relationships/slide" Target="/ppt/slides/slide2.xml" Id="R7e58c3fe09c84619" /><Relationship Type="http://schemas.openxmlformats.org/officeDocument/2006/relationships/slide" Target="/ppt/slides/slide3.xml" Id="R261a7188618d424a" /><Relationship Type="http://schemas.openxmlformats.org/officeDocument/2006/relationships/slide" Target="/ppt/slides/slide4.xml" Id="Rb9e09d09f2b042fd" /><Relationship Type="http://schemas.openxmlformats.org/officeDocument/2006/relationships/slide" Target="/ppt/slides/slide5.xml" Id="R22037c9534ba4b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58da4e487946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7318705b14110" /><Relationship Type="http://schemas.openxmlformats.org/officeDocument/2006/relationships/theme" Target="/ppt/slideMasters/theme/theme1.xml" Id="R614548b6e1954d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07318705b141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37256ab2042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26f25bb6640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665da138443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801e71fbd4b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ec2e812ef43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HUNDREOGTO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HUNDREOGTO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986 862 749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