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577a0e55f45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e12fc543f43a6"/>
  </p:sldMasterIdLst>
  <p:sldIdLst>
    <p:sldId xmlns:r="http://schemas.openxmlformats.org/officeDocument/2006/relationships" id="256" r:id="Rfae52a6c64884337"/>
    <p:sldId xmlns:r="http://schemas.openxmlformats.org/officeDocument/2006/relationships" id="257" r:id="R66f774cc752d40bd"/>
    <p:sldId xmlns:r="http://schemas.openxmlformats.org/officeDocument/2006/relationships" id="258" r:id="R54528a1c73834160"/>
    <p:sldId xmlns:r="http://schemas.openxmlformats.org/officeDocument/2006/relationships" id="259" r:id="Re43cb2dc65ef4cf3"/>
    <p:sldId xmlns:r="http://schemas.openxmlformats.org/officeDocument/2006/relationships" id="260" r:id="R11c4aae814aa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e12fc543f43a6" /><Relationship Type="http://schemas.openxmlformats.org/officeDocument/2006/relationships/slide" Target="/ppt/slides/slide1.xml" Id="Rfae52a6c64884337" /><Relationship Type="http://schemas.openxmlformats.org/officeDocument/2006/relationships/slide" Target="/ppt/slides/slide2.xml" Id="R66f774cc752d40bd" /><Relationship Type="http://schemas.openxmlformats.org/officeDocument/2006/relationships/slide" Target="/ppt/slides/slide3.xml" Id="R54528a1c73834160" /><Relationship Type="http://schemas.openxmlformats.org/officeDocument/2006/relationships/slide" Target="/ppt/slides/slide4.xml" Id="Re43cb2dc65ef4cf3" /><Relationship Type="http://schemas.openxmlformats.org/officeDocument/2006/relationships/slide" Target="/ppt/slides/slide5.xml" Id="R11c4aae814aa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4d85d8812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bdc0e1c4b43b8" /><Relationship Type="http://schemas.openxmlformats.org/officeDocument/2006/relationships/theme" Target="/ppt/slideMasters/theme/theme1.xml" Id="R7fbbb72153c948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bdc0e1c4b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a62990a4240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0a7f49fff42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a5bf88c224d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ed71f39f947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ce201675943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