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69c6c3766244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cd538a83a4379"/>
  </p:sldMasterIdLst>
  <p:sldIdLst>
    <p:sldId xmlns:r="http://schemas.openxmlformats.org/officeDocument/2006/relationships" id="256" r:id="R048e51956f0f4e4e"/>
    <p:sldId xmlns:r="http://schemas.openxmlformats.org/officeDocument/2006/relationships" id="257" r:id="Rf03cff667a1c40e4"/>
    <p:sldId xmlns:r="http://schemas.openxmlformats.org/officeDocument/2006/relationships" id="258" r:id="R9f533573ab294692"/>
    <p:sldId xmlns:r="http://schemas.openxmlformats.org/officeDocument/2006/relationships" id="259" r:id="R8aa8cd7e7c514db3"/>
    <p:sldId xmlns:r="http://schemas.openxmlformats.org/officeDocument/2006/relationships" id="260" r:id="Rbe66584100d44065"/>
    <p:sldId xmlns:r="http://schemas.openxmlformats.org/officeDocument/2006/relationships" id="261" r:id="R09e9bf664e764e8d"/>
    <p:sldId xmlns:r="http://schemas.openxmlformats.org/officeDocument/2006/relationships" id="262" r:id="Rf61db0a4f66f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cd538a83a4379" /><Relationship Type="http://schemas.openxmlformats.org/officeDocument/2006/relationships/slide" Target="/ppt/slides/slide1.xml" Id="R048e51956f0f4e4e" /><Relationship Type="http://schemas.openxmlformats.org/officeDocument/2006/relationships/slide" Target="/ppt/slides/slide2.xml" Id="Rf03cff667a1c40e4" /><Relationship Type="http://schemas.openxmlformats.org/officeDocument/2006/relationships/slide" Target="/ppt/slides/slide3.xml" Id="R9f533573ab294692" /><Relationship Type="http://schemas.openxmlformats.org/officeDocument/2006/relationships/slide" Target="/ppt/slides/slide4.xml" Id="R8aa8cd7e7c514db3" /><Relationship Type="http://schemas.openxmlformats.org/officeDocument/2006/relationships/slide" Target="/ppt/slides/slide5.xml" Id="Rbe66584100d44065" /><Relationship Type="http://schemas.openxmlformats.org/officeDocument/2006/relationships/slide" Target="/ppt/slides/slide6.xml" Id="R09e9bf664e764e8d" /><Relationship Type="http://schemas.openxmlformats.org/officeDocument/2006/relationships/slide" Target="/ppt/slides/slide7.xml" Id="Rf61db0a4f66f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a56a2c127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e1143db6412e" /><Relationship Type="http://schemas.openxmlformats.org/officeDocument/2006/relationships/theme" Target="/ppt/slideMasters/theme/theme1.xml" Id="Rb62697c985c2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de1143db6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307d7c267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f7dade3fc4d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d3f2be07b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a10df31c9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aca4dc710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2971ce78544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4f38af56e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17 802 667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59 854 715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