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d1730a342d45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72ca09a0584d8f"/>
  </p:sldMasterIdLst>
  <p:sldIdLst>
    <p:sldId xmlns:r="http://schemas.openxmlformats.org/officeDocument/2006/relationships" id="256" r:id="R9313f91d015247fd"/>
    <p:sldId xmlns:r="http://schemas.openxmlformats.org/officeDocument/2006/relationships" id="257" r:id="R33bb4cc704eb468d"/>
    <p:sldId xmlns:r="http://schemas.openxmlformats.org/officeDocument/2006/relationships" id="258" r:id="R426cd0cc87f14181"/>
    <p:sldId xmlns:r="http://schemas.openxmlformats.org/officeDocument/2006/relationships" id="259" r:id="Rea7326dff7f2467e"/>
    <p:sldId xmlns:r="http://schemas.openxmlformats.org/officeDocument/2006/relationships" id="260" r:id="Rca69189042c74e5d"/>
    <p:sldId xmlns:r="http://schemas.openxmlformats.org/officeDocument/2006/relationships" id="261" r:id="Rbe0d1dfa94eb4091"/>
    <p:sldId xmlns:r="http://schemas.openxmlformats.org/officeDocument/2006/relationships" id="262" r:id="R5399b717489c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2ca09a0584d8f" /><Relationship Type="http://schemas.openxmlformats.org/officeDocument/2006/relationships/slide" Target="/ppt/slides/slide1.xml" Id="R9313f91d015247fd" /><Relationship Type="http://schemas.openxmlformats.org/officeDocument/2006/relationships/slide" Target="/ppt/slides/slide2.xml" Id="R33bb4cc704eb468d" /><Relationship Type="http://schemas.openxmlformats.org/officeDocument/2006/relationships/slide" Target="/ppt/slides/slide3.xml" Id="R426cd0cc87f14181" /><Relationship Type="http://schemas.openxmlformats.org/officeDocument/2006/relationships/slide" Target="/ppt/slides/slide4.xml" Id="Rea7326dff7f2467e" /><Relationship Type="http://schemas.openxmlformats.org/officeDocument/2006/relationships/slide" Target="/ppt/slides/slide5.xml" Id="Rca69189042c74e5d" /><Relationship Type="http://schemas.openxmlformats.org/officeDocument/2006/relationships/slide" Target="/ppt/slides/slide6.xml" Id="Rbe0d1dfa94eb4091" /><Relationship Type="http://schemas.openxmlformats.org/officeDocument/2006/relationships/slide" Target="/ppt/slides/slide7.xml" Id="R5399b717489c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25690e43224c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25fce392d4f68" /><Relationship Type="http://schemas.openxmlformats.org/officeDocument/2006/relationships/theme" Target="/ppt/slideMasters/theme/theme1.xml" Id="R47963b45050e40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625fce392d4f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d03c1ab644d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e288def8149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f681ada7b47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75e621de149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87ffc82594f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43bf96f8644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0a436353642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ISHOEL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14 947 960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782 544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20 914 566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23 393 567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HANS PETTER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BARBRO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Svarthaugsætervegen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32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hp@ishoel.no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986 927 409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