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711f0c283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529ad8db6474b"/>
  </p:sldMasterIdLst>
  <p:sldIdLst>
    <p:sldId xmlns:r="http://schemas.openxmlformats.org/officeDocument/2006/relationships" id="256" r:id="R6255cf9285604d2d"/>
    <p:sldId xmlns:r="http://schemas.openxmlformats.org/officeDocument/2006/relationships" id="257" r:id="R05998cf57a1d44d5"/>
    <p:sldId xmlns:r="http://schemas.openxmlformats.org/officeDocument/2006/relationships" id="258" r:id="R3b1f850558484046"/>
    <p:sldId xmlns:r="http://schemas.openxmlformats.org/officeDocument/2006/relationships" id="259" r:id="Rb313175863574c1e"/>
    <p:sldId xmlns:r="http://schemas.openxmlformats.org/officeDocument/2006/relationships" id="260" r:id="Rb31127b3875f4871"/>
    <p:sldId xmlns:r="http://schemas.openxmlformats.org/officeDocument/2006/relationships" id="261" r:id="Rf1f30fcaa23f41fd"/>
    <p:sldId xmlns:r="http://schemas.openxmlformats.org/officeDocument/2006/relationships" id="262" r:id="Rfa114184dcfc46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529ad8db6474b" /><Relationship Type="http://schemas.openxmlformats.org/officeDocument/2006/relationships/slide" Target="/ppt/slides/slide1.xml" Id="R6255cf9285604d2d" /><Relationship Type="http://schemas.openxmlformats.org/officeDocument/2006/relationships/slide" Target="/ppt/slides/slide2.xml" Id="R05998cf57a1d44d5" /><Relationship Type="http://schemas.openxmlformats.org/officeDocument/2006/relationships/slide" Target="/ppt/slides/slide3.xml" Id="R3b1f850558484046" /><Relationship Type="http://schemas.openxmlformats.org/officeDocument/2006/relationships/slide" Target="/ppt/slides/slide4.xml" Id="Rb313175863574c1e" /><Relationship Type="http://schemas.openxmlformats.org/officeDocument/2006/relationships/slide" Target="/ppt/slides/slide5.xml" Id="Rb31127b3875f4871" /><Relationship Type="http://schemas.openxmlformats.org/officeDocument/2006/relationships/slide" Target="/ppt/slides/slide6.xml" Id="Rf1f30fcaa23f41fd" /><Relationship Type="http://schemas.openxmlformats.org/officeDocument/2006/relationships/slide" Target="/ppt/slides/slide7.xml" Id="Rfa114184dcfc46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b4f53d0b9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b32a4d0d45b3" /><Relationship Type="http://schemas.openxmlformats.org/officeDocument/2006/relationships/theme" Target="/ppt/slideMasters/theme/theme1.xml" Id="R39e3b3aa352e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5b32a4d0d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ba31fc0d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971b98ba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2024940a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c8617902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9732e2a445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8d2e81b11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e271ad5e449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