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0b058fa933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961dd569b84724"/>
  </p:sldMasterIdLst>
  <p:sldIdLst>
    <p:sldId xmlns:r="http://schemas.openxmlformats.org/officeDocument/2006/relationships" id="256" r:id="Ra8b876262e61428d"/>
    <p:sldId xmlns:r="http://schemas.openxmlformats.org/officeDocument/2006/relationships" id="257" r:id="Rcfae62b6d6ba4f2e"/>
    <p:sldId xmlns:r="http://schemas.openxmlformats.org/officeDocument/2006/relationships" id="258" r:id="R8a5a223529664b84"/>
    <p:sldId xmlns:r="http://schemas.openxmlformats.org/officeDocument/2006/relationships" id="259" r:id="Rfed5d73813ab4472"/>
    <p:sldId xmlns:r="http://schemas.openxmlformats.org/officeDocument/2006/relationships" id="260" r:id="R446d5110c5ef40bd"/>
    <p:sldId xmlns:r="http://schemas.openxmlformats.org/officeDocument/2006/relationships" id="261" r:id="Rf3c9af74fb074bea"/>
    <p:sldId xmlns:r="http://schemas.openxmlformats.org/officeDocument/2006/relationships" id="262" r:id="R0cfed25fd728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61dd569b84724" /><Relationship Type="http://schemas.openxmlformats.org/officeDocument/2006/relationships/slide" Target="/ppt/slides/slide1.xml" Id="Ra8b876262e61428d" /><Relationship Type="http://schemas.openxmlformats.org/officeDocument/2006/relationships/slide" Target="/ppt/slides/slide2.xml" Id="Rcfae62b6d6ba4f2e" /><Relationship Type="http://schemas.openxmlformats.org/officeDocument/2006/relationships/slide" Target="/ppt/slides/slide3.xml" Id="R8a5a223529664b84" /><Relationship Type="http://schemas.openxmlformats.org/officeDocument/2006/relationships/slide" Target="/ppt/slides/slide4.xml" Id="Rfed5d73813ab4472" /><Relationship Type="http://schemas.openxmlformats.org/officeDocument/2006/relationships/slide" Target="/ppt/slides/slide5.xml" Id="R446d5110c5ef40bd" /><Relationship Type="http://schemas.openxmlformats.org/officeDocument/2006/relationships/slide" Target="/ppt/slides/slide6.xml" Id="Rf3c9af74fb074bea" /><Relationship Type="http://schemas.openxmlformats.org/officeDocument/2006/relationships/slide" Target="/ppt/slides/slide7.xml" Id="R0cfed25fd728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36f11cf08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51b17c0164d14" /><Relationship Type="http://schemas.openxmlformats.org/officeDocument/2006/relationships/theme" Target="/ppt/slideMasters/theme/theme1.xml" Id="Re0f36e41483e43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e51b17c0164d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84acb784f4f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ae22cf69948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bc6814b8441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d32357ce145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9f7b56784f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9cc7f7f104f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9898be348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9 779 755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MARTIN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MONKEYPANTS AS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PANTER PRODUKSJONER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SAXEGÅRD OLE-MAGNUS TVETE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jakob@bangbang.no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www.a-dep.com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986 941 266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