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6193a9335845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af7690b9eb48fa"/>
  </p:sldMasterIdLst>
  <p:sldIdLst>
    <p:sldId xmlns:r="http://schemas.openxmlformats.org/officeDocument/2006/relationships" id="256" r:id="Rce47ec9034b0482f"/>
    <p:sldId xmlns:r="http://schemas.openxmlformats.org/officeDocument/2006/relationships" id="257" r:id="Red59254aaf554794"/>
    <p:sldId xmlns:r="http://schemas.openxmlformats.org/officeDocument/2006/relationships" id="258" r:id="Rbbb4b176df1c4ba5"/>
    <p:sldId xmlns:r="http://schemas.openxmlformats.org/officeDocument/2006/relationships" id="259" r:id="R85fa5e7497b04fed"/>
    <p:sldId xmlns:r="http://schemas.openxmlformats.org/officeDocument/2006/relationships" id="260" r:id="Rdc655feeae124169"/>
    <p:sldId xmlns:r="http://schemas.openxmlformats.org/officeDocument/2006/relationships" id="261" r:id="R546841c6dcf146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af7690b9eb48fa" /><Relationship Type="http://schemas.openxmlformats.org/officeDocument/2006/relationships/slide" Target="/ppt/slides/slide1.xml" Id="Rce47ec9034b0482f" /><Relationship Type="http://schemas.openxmlformats.org/officeDocument/2006/relationships/slide" Target="/ppt/slides/slide2.xml" Id="Red59254aaf554794" /><Relationship Type="http://schemas.openxmlformats.org/officeDocument/2006/relationships/slide" Target="/ppt/slides/slide3.xml" Id="Rbbb4b176df1c4ba5" /><Relationship Type="http://schemas.openxmlformats.org/officeDocument/2006/relationships/slide" Target="/ppt/slides/slide4.xml" Id="R85fa5e7497b04fed" /><Relationship Type="http://schemas.openxmlformats.org/officeDocument/2006/relationships/slide" Target="/ppt/slides/slide5.xml" Id="Rdc655feeae124169" /><Relationship Type="http://schemas.openxmlformats.org/officeDocument/2006/relationships/slide" Target="/ppt/slides/slide6.xml" Id="R546841c6dcf146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9a82edc2a441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deb37134e4f2e" /><Relationship Type="http://schemas.openxmlformats.org/officeDocument/2006/relationships/theme" Target="/ppt/slideMasters/theme/theme1.xml" Id="R6959cd398c0f42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0deb37134e4f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467c0b6f048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44a7f2a2e47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a9babd5a94f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79a7c739445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604d3f26144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5e6b21adc48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ØBV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