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f2f391bddd46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3eab0acdb949de"/>
  </p:sldMasterIdLst>
  <p:sldIdLst>
    <p:sldId xmlns:r="http://schemas.openxmlformats.org/officeDocument/2006/relationships" id="256" r:id="R80de1a8cf64a4009"/>
    <p:sldId xmlns:r="http://schemas.openxmlformats.org/officeDocument/2006/relationships" id="257" r:id="Rdd62aa1f96714745"/>
    <p:sldId xmlns:r="http://schemas.openxmlformats.org/officeDocument/2006/relationships" id="258" r:id="Rd23b8e27498f4edb"/>
    <p:sldId xmlns:r="http://schemas.openxmlformats.org/officeDocument/2006/relationships" id="259" r:id="R3391cc0f207f4ef4"/>
    <p:sldId xmlns:r="http://schemas.openxmlformats.org/officeDocument/2006/relationships" id="260" r:id="R0109ef8ced31449f"/>
    <p:sldId xmlns:r="http://schemas.openxmlformats.org/officeDocument/2006/relationships" id="261" r:id="R16f0dc63b40b4b10"/>
    <p:sldId xmlns:r="http://schemas.openxmlformats.org/officeDocument/2006/relationships" id="262" r:id="Rbd8e14f79f3747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eab0acdb949de" /><Relationship Type="http://schemas.openxmlformats.org/officeDocument/2006/relationships/slide" Target="/ppt/slides/slide1.xml" Id="R80de1a8cf64a4009" /><Relationship Type="http://schemas.openxmlformats.org/officeDocument/2006/relationships/slide" Target="/ppt/slides/slide2.xml" Id="Rdd62aa1f96714745" /><Relationship Type="http://schemas.openxmlformats.org/officeDocument/2006/relationships/slide" Target="/ppt/slides/slide3.xml" Id="Rd23b8e27498f4edb" /><Relationship Type="http://schemas.openxmlformats.org/officeDocument/2006/relationships/slide" Target="/ppt/slides/slide4.xml" Id="R3391cc0f207f4ef4" /><Relationship Type="http://schemas.openxmlformats.org/officeDocument/2006/relationships/slide" Target="/ppt/slides/slide5.xml" Id="R0109ef8ced31449f" /><Relationship Type="http://schemas.openxmlformats.org/officeDocument/2006/relationships/slide" Target="/ppt/slides/slide6.xml" Id="R16f0dc63b40b4b10" /><Relationship Type="http://schemas.openxmlformats.org/officeDocument/2006/relationships/slide" Target="/ppt/slides/slide7.xml" Id="Rbd8e14f79f3747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13b5e790a343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72e488fb6447a" /><Relationship Type="http://schemas.openxmlformats.org/officeDocument/2006/relationships/theme" Target="/ppt/slideMasters/theme/theme1.xml" Id="R9ae79b92df9b4b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a72e488fb644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76f3a375f4c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83f3ad10147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c2aa6736041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c56541cf047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41b0ab2a947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65793ee6142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070e40fbf45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PER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FURUSTØL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