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667543482945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5de8bb459f4d52"/>
  </p:sldMasterIdLst>
  <p:sldIdLst>
    <p:sldId xmlns:r="http://schemas.openxmlformats.org/officeDocument/2006/relationships" id="256" r:id="R4579f50ffc1f40e5"/>
    <p:sldId xmlns:r="http://schemas.openxmlformats.org/officeDocument/2006/relationships" id="257" r:id="R05434eab45a542f4"/>
    <p:sldId xmlns:r="http://schemas.openxmlformats.org/officeDocument/2006/relationships" id="258" r:id="R89cf5704a0fa495c"/>
    <p:sldId xmlns:r="http://schemas.openxmlformats.org/officeDocument/2006/relationships" id="259" r:id="R0b0d44c3cb954860"/>
    <p:sldId xmlns:r="http://schemas.openxmlformats.org/officeDocument/2006/relationships" id="260" r:id="R147204bf9e9841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5de8bb459f4d52" /><Relationship Type="http://schemas.openxmlformats.org/officeDocument/2006/relationships/slide" Target="/ppt/slides/slide1.xml" Id="R4579f50ffc1f40e5" /><Relationship Type="http://schemas.openxmlformats.org/officeDocument/2006/relationships/slide" Target="/ppt/slides/slide2.xml" Id="R05434eab45a542f4" /><Relationship Type="http://schemas.openxmlformats.org/officeDocument/2006/relationships/slide" Target="/ppt/slides/slide3.xml" Id="R89cf5704a0fa495c" /><Relationship Type="http://schemas.openxmlformats.org/officeDocument/2006/relationships/slide" Target="/ppt/slides/slide4.xml" Id="R0b0d44c3cb954860" /><Relationship Type="http://schemas.openxmlformats.org/officeDocument/2006/relationships/slide" Target="/ppt/slides/slide5.xml" Id="R147204bf9e9841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5b76e0fab14c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824ef8c8047d5" /><Relationship Type="http://schemas.openxmlformats.org/officeDocument/2006/relationships/theme" Target="/ppt/slideMasters/theme/theme1.xml" Id="Raa071f1d88464f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1824ef8c8047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e3bb6924f4c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fd557c20c46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82e7ecd174f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f8d76d80341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40cb11dfc40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ROSS TANK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TANK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986 960 821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