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a73f2f7d6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191a278ad4c4b"/>
  </p:sldMasterIdLst>
  <p:sldIdLst>
    <p:sldId xmlns:r="http://schemas.openxmlformats.org/officeDocument/2006/relationships" id="256" r:id="Rf6b4f4b9e5344261"/>
    <p:sldId xmlns:r="http://schemas.openxmlformats.org/officeDocument/2006/relationships" id="257" r:id="R48cb54a50d9047e5"/>
    <p:sldId xmlns:r="http://schemas.openxmlformats.org/officeDocument/2006/relationships" id="258" r:id="R6f4efc1b685b44ab"/>
    <p:sldId xmlns:r="http://schemas.openxmlformats.org/officeDocument/2006/relationships" id="259" r:id="R5e579b2843ca45f6"/>
    <p:sldId xmlns:r="http://schemas.openxmlformats.org/officeDocument/2006/relationships" id="260" r:id="R0b2d4b4a4bc24efb"/>
    <p:sldId xmlns:r="http://schemas.openxmlformats.org/officeDocument/2006/relationships" id="261" r:id="Re74a5c3f7085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191a278ad4c4b" /><Relationship Type="http://schemas.openxmlformats.org/officeDocument/2006/relationships/slide" Target="/ppt/slides/slide1.xml" Id="Rf6b4f4b9e5344261" /><Relationship Type="http://schemas.openxmlformats.org/officeDocument/2006/relationships/slide" Target="/ppt/slides/slide2.xml" Id="R48cb54a50d9047e5" /><Relationship Type="http://schemas.openxmlformats.org/officeDocument/2006/relationships/slide" Target="/ppt/slides/slide3.xml" Id="R6f4efc1b685b44ab" /><Relationship Type="http://schemas.openxmlformats.org/officeDocument/2006/relationships/slide" Target="/ppt/slides/slide4.xml" Id="R5e579b2843ca45f6" /><Relationship Type="http://schemas.openxmlformats.org/officeDocument/2006/relationships/slide" Target="/ppt/slides/slide5.xml" Id="R0b2d4b4a4bc24efb" /><Relationship Type="http://schemas.openxmlformats.org/officeDocument/2006/relationships/slide" Target="/ppt/slides/slide6.xml" Id="Re74a5c3f7085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7908ecfc6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cdd156994617" /><Relationship Type="http://schemas.openxmlformats.org/officeDocument/2006/relationships/theme" Target="/ppt/slideMasters/theme/theme1.xml" Id="R7268408425a6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9cdd15699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61fa2213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ccd5405b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b41778d2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f519de8e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68d23516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47f6aec5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LORENTZENS SKIBS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