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941cfccd9c8442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4063d590c8a4fff"/>
  </p:sldMasterIdLst>
  <p:sldIdLst>
    <p:sldId xmlns:r="http://schemas.openxmlformats.org/officeDocument/2006/relationships" id="256" r:id="R651017d2890a4d5d"/>
    <p:sldId xmlns:r="http://schemas.openxmlformats.org/officeDocument/2006/relationships" id="257" r:id="Rff05616cfcf44197"/>
    <p:sldId xmlns:r="http://schemas.openxmlformats.org/officeDocument/2006/relationships" id="258" r:id="Rd3e034caa0f94baf"/>
    <p:sldId xmlns:r="http://schemas.openxmlformats.org/officeDocument/2006/relationships" id="259" r:id="Rf3184de1d3dc4ae5"/>
    <p:sldId xmlns:r="http://schemas.openxmlformats.org/officeDocument/2006/relationships" id="260" r:id="Ra525728cf4744b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4063d590c8a4fff" /><Relationship Type="http://schemas.openxmlformats.org/officeDocument/2006/relationships/slide" Target="/ppt/slides/slide1.xml" Id="R651017d2890a4d5d" /><Relationship Type="http://schemas.openxmlformats.org/officeDocument/2006/relationships/slide" Target="/ppt/slides/slide2.xml" Id="Rff05616cfcf44197" /><Relationship Type="http://schemas.openxmlformats.org/officeDocument/2006/relationships/slide" Target="/ppt/slides/slide3.xml" Id="Rd3e034caa0f94baf" /><Relationship Type="http://schemas.openxmlformats.org/officeDocument/2006/relationships/slide" Target="/ppt/slides/slide4.xml" Id="Rf3184de1d3dc4ae5" /><Relationship Type="http://schemas.openxmlformats.org/officeDocument/2006/relationships/slide" Target="/ppt/slides/slide5.xml" Id="Ra525728cf4744b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3f1f3a8f92d435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503c05c41440f" /><Relationship Type="http://schemas.openxmlformats.org/officeDocument/2006/relationships/theme" Target="/ppt/slideMasters/theme/theme1.xml" Id="R689e15e1cd664a7d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26503c05c41440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00bc760fd5469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e3c19c7c8644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5244b56b0d47b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632f81d05e45b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423a7c69ee471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SCANDLIFE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SCANDLIFE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986 962 239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SCANDLIFE AS</a:t>
            </a:r>
          </a:p>
        </p:txBody>
      </p:sp>
    </p:spTree>
  </p:cSld>
  <p:clrMapOvr>
    <a:masterClrMapping xmlns:a="http://schemas.openxmlformats.org/drawingml/2006/main"/>
  </p:clrMapOvr>
</p:sld>
</file>