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0b6030345e43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98817cfa7d94920"/>
  </p:sldMasterIdLst>
  <p:sldIdLst>
    <p:sldId xmlns:r="http://schemas.openxmlformats.org/officeDocument/2006/relationships" id="256" r:id="Rcd5fb2305410460b"/>
    <p:sldId xmlns:r="http://schemas.openxmlformats.org/officeDocument/2006/relationships" id="257" r:id="Re5c5ed7159c646bd"/>
    <p:sldId xmlns:r="http://schemas.openxmlformats.org/officeDocument/2006/relationships" id="258" r:id="R3b5be51a986d4cee"/>
    <p:sldId xmlns:r="http://schemas.openxmlformats.org/officeDocument/2006/relationships" id="259" r:id="Rd11f39afcf984b9b"/>
    <p:sldId xmlns:r="http://schemas.openxmlformats.org/officeDocument/2006/relationships" id="260" r:id="Rfbf41cf591454c12"/>
    <p:sldId xmlns:r="http://schemas.openxmlformats.org/officeDocument/2006/relationships" id="261" r:id="Rd5a6df05f6d94954"/>
    <p:sldId xmlns:r="http://schemas.openxmlformats.org/officeDocument/2006/relationships" id="262" r:id="Rc6e9ebdc00bc46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8817cfa7d94920" /><Relationship Type="http://schemas.openxmlformats.org/officeDocument/2006/relationships/slide" Target="/ppt/slides/slide1.xml" Id="Rcd5fb2305410460b" /><Relationship Type="http://schemas.openxmlformats.org/officeDocument/2006/relationships/slide" Target="/ppt/slides/slide2.xml" Id="Re5c5ed7159c646bd" /><Relationship Type="http://schemas.openxmlformats.org/officeDocument/2006/relationships/slide" Target="/ppt/slides/slide3.xml" Id="R3b5be51a986d4cee" /><Relationship Type="http://schemas.openxmlformats.org/officeDocument/2006/relationships/slide" Target="/ppt/slides/slide4.xml" Id="Rd11f39afcf984b9b" /><Relationship Type="http://schemas.openxmlformats.org/officeDocument/2006/relationships/slide" Target="/ppt/slides/slide5.xml" Id="Rfbf41cf591454c12" /><Relationship Type="http://schemas.openxmlformats.org/officeDocument/2006/relationships/slide" Target="/ppt/slides/slide6.xml" Id="Rd5a6df05f6d94954" /><Relationship Type="http://schemas.openxmlformats.org/officeDocument/2006/relationships/slide" Target="/ppt/slides/slide7.xml" Id="Rc6e9ebdc00bc46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c54ae5336640b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1b50a57cf4811" /><Relationship Type="http://schemas.openxmlformats.org/officeDocument/2006/relationships/theme" Target="/ppt/slideMasters/theme/theme1.xml" Id="R90faff6e8af046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d1b50a57cf48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2c3f9163f495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e906eddfe4c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6b582af72847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79b70797449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7bef3f36b44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31012f86b246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dad92b5fc24a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T.M. SLUNGÅRD SAG &amp; HØVLERI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T.M. SLUNGÅRD SAG &amp; HØVLERI AS ble etablert [år] og holder til i Meråker.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38 790 963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701 409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7 751 470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15 945 813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M. SLUNGÅRD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Færsdalsvegen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7530 Meråker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81 08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986 984 313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T.M. SLUNGÅRD SAG &amp; HØVLERI AS</a:t>
            </a:r>
          </a:p>
        </p:txBody>
      </p:sp>
    </p:spTree>
  </p:cSld>
  <p:clrMapOvr>
    <a:masterClrMapping xmlns:a="http://schemas.openxmlformats.org/drawingml/2006/main"/>
  </p:clrMapOvr>
</p:sld>
</file>