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4d441485324b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acf93ddb214c24"/>
  </p:sldMasterIdLst>
  <p:sldIdLst>
    <p:sldId xmlns:r="http://schemas.openxmlformats.org/officeDocument/2006/relationships" id="256" r:id="Rcfae49e6a1954652"/>
    <p:sldId xmlns:r="http://schemas.openxmlformats.org/officeDocument/2006/relationships" id="257" r:id="R15bb42d77ed141e6"/>
    <p:sldId xmlns:r="http://schemas.openxmlformats.org/officeDocument/2006/relationships" id="258" r:id="R3ae166c8b3bf47a4"/>
    <p:sldId xmlns:r="http://schemas.openxmlformats.org/officeDocument/2006/relationships" id="259" r:id="R1867cdc98b754846"/>
    <p:sldId xmlns:r="http://schemas.openxmlformats.org/officeDocument/2006/relationships" id="260" r:id="Re5c063ffac3f4953"/>
    <p:sldId xmlns:r="http://schemas.openxmlformats.org/officeDocument/2006/relationships" id="261" r:id="R5bca00c1811048df"/>
    <p:sldId xmlns:r="http://schemas.openxmlformats.org/officeDocument/2006/relationships" id="262" r:id="R6e48bcb1a9dd42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acf93ddb214c24" /><Relationship Type="http://schemas.openxmlformats.org/officeDocument/2006/relationships/slide" Target="/ppt/slides/slide1.xml" Id="Rcfae49e6a1954652" /><Relationship Type="http://schemas.openxmlformats.org/officeDocument/2006/relationships/slide" Target="/ppt/slides/slide2.xml" Id="R15bb42d77ed141e6" /><Relationship Type="http://schemas.openxmlformats.org/officeDocument/2006/relationships/slide" Target="/ppt/slides/slide3.xml" Id="R3ae166c8b3bf47a4" /><Relationship Type="http://schemas.openxmlformats.org/officeDocument/2006/relationships/slide" Target="/ppt/slides/slide4.xml" Id="R1867cdc98b754846" /><Relationship Type="http://schemas.openxmlformats.org/officeDocument/2006/relationships/slide" Target="/ppt/slides/slide5.xml" Id="Re5c063ffac3f4953" /><Relationship Type="http://schemas.openxmlformats.org/officeDocument/2006/relationships/slide" Target="/ppt/slides/slide6.xml" Id="R5bca00c1811048df" /><Relationship Type="http://schemas.openxmlformats.org/officeDocument/2006/relationships/slide" Target="/ppt/slides/slide7.xml" Id="R6e48bcb1a9dd42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9b5c7ce5249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bb0c28eb7447c" /><Relationship Type="http://schemas.openxmlformats.org/officeDocument/2006/relationships/theme" Target="/ppt/slideMasters/theme/theme1.xml" Id="R83938e04997044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7bb0c28eb744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57812e5d648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8ffd1970049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81b1d248f4e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145e79ca143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3af9466f84b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e857e3d6146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2b948d77841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HOLEN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HOLEN GRUPPEN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2 146 427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441 730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11 984 088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253 236 298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253 818 577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HOLEN JAN-TORE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Brusdalsvegen 222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post@holen.no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www.holen.no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986 986 324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GRUPPEN AS</a:t>
            </a:r>
          </a:p>
        </p:txBody>
      </p:sp>
    </p:spTree>
  </p:cSld>
  <p:clrMapOvr>
    <a:masterClrMapping xmlns:a="http://schemas.openxmlformats.org/drawingml/2006/main"/>
  </p:clrMapOvr>
</p:sld>
</file>