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d878db914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87e3165f2454c"/>
  </p:sldMasterIdLst>
  <p:sldIdLst>
    <p:sldId xmlns:r="http://schemas.openxmlformats.org/officeDocument/2006/relationships" id="256" r:id="R788f9ec464ef4f04"/>
    <p:sldId xmlns:r="http://schemas.openxmlformats.org/officeDocument/2006/relationships" id="257" r:id="Rd136c03e4c174c60"/>
    <p:sldId xmlns:r="http://schemas.openxmlformats.org/officeDocument/2006/relationships" id="258" r:id="R3293c30bcf8b4cc9"/>
    <p:sldId xmlns:r="http://schemas.openxmlformats.org/officeDocument/2006/relationships" id="259" r:id="R1b1284398e624df7"/>
    <p:sldId xmlns:r="http://schemas.openxmlformats.org/officeDocument/2006/relationships" id="260" r:id="R019493054b744f07"/>
    <p:sldId xmlns:r="http://schemas.openxmlformats.org/officeDocument/2006/relationships" id="261" r:id="R10a299b7ea6340cd"/>
    <p:sldId xmlns:r="http://schemas.openxmlformats.org/officeDocument/2006/relationships" id="262" r:id="Re10bffa1eb6c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87e3165f2454c" /><Relationship Type="http://schemas.openxmlformats.org/officeDocument/2006/relationships/slide" Target="/ppt/slides/slide1.xml" Id="R788f9ec464ef4f04" /><Relationship Type="http://schemas.openxmlformats.org/officeDocument/2006/relationships/slide" Target="/ppt/slides/slide2.xml" Id="Rd136c03e4c174c60" /><Relationship Type="http://schemas.openxmlformats.org/officeDocument/2006/relationships/slide" Target="/ppt/slides/slide3.xml" Id="R3293c30bcf8b4cc9" /><Relationship Type="http://schemas.openxmlformats.org/officeDocument/2006/relationships/slide" Target="/ppt/slides/slide4.xml" Id="R1b1284398e624df7" /><Relationship Type="http://schemas.openxmlformats.org/officeDocument/2006/relationships/slide" Target="/ppt/slides/slide5.xml" Id="R019493054b744f07" /><Relationship Type="http://schemas.openxmlformats.org/officeDocument/2006/relationships/slide" Target="/ppt/slides/slide6.xml" Id="R10a299b7ea6340cd" /><Relationship Type="http://schemas.openxmlformats.org/officeDocument/2006/relationships/slide" Target="/ppt/slides/slide7.xml" Id="Re10bffa1eb6c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0454c32773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95e360b049e3" /><Relationship Type="http://schemas.openxmlformats.org/officeDocument/2006/relationships/theme" Target="/ppt/slideMasters/theme/theme1.xml" Id="R4e270113204a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0295e360b0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7a76522a7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6fed49d8d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788b29ccc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bfb0ee72149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d65c6a87b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6f833aa040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7969889aa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NOAG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5 165 416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6 909 285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JAN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Skartnesvegen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NOAG AS</a:t>
            </a:r>
          </a:p>
        </p:txBody>
      </p:sp>
    </p:spTree>
  </p:cSld>
  <p:clrMapOvr>
    <a:masterClrMapping xmlns:a="http://schemas.openxmlformats.org/drawingml/2006/main"/>
  </p:clrMapOvr>
</p:sld>
</file>