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a7804b068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64fbfcaeb49ad"/>
  </p:sldMasterIdLst>
  <p:sldIdLst>
    <p:sldId xmlns:r="http://schemas.openxmlformats.org/officeDocument/2006/relationships" id="256" r:id="Re180c3d3fc764bca"/>
    <p:sldId xmlns:r="http://schemas.openxmlformats.org/officeDocument/2006/relationships" id="257" r:id="R397f2e63926c4e24"/>
    <p:sldId xmlns:r="http://schemas.openxmlformats.org/officeDocument/2006/relationships" id="258" r:id="R52a878d08fca466f"/>
    <p:sldId xmlns:r="http://schemas.openxmlformats.org/officeDocument/2006/relationships" id="259" r:id="R488fbc678e4442d0"/>
    <p:sldId xmlns:r="http://schemas.openxmlformats.org/officeDocument/2006/relationships" id="260" r:id="R4c5fe98930f443b9"/>
    <p:sldId xmlns:r="http://schemas.openxmlformats.org/officeDocument/2006/relationships" id="261" r:id="R2b91a75f0f014190"/>
    <p:sldId xmlns:r="http://schemas.openxmlformats.org/officeDocument/2006/relationships" id="262" r:id="R4f45d5940b26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64fbfcaeb49ad" /><Relationship Type="http://schemas.openxmlformats.org/officeDocument/2006/relationships/slide" Target="/ppt/slides/slide1.xml" Id="Re180c3d3fc764bca" /><Relationship Type="http://schemas.openxmlformats.org/officeDocument/2006/relationships/slide" Target="/ppt/slides/slide2.xml" Id="R397f2e63926c4e24" /><Relationship Type="http://schemas.openxmlformats.org/officeDocument/2006/relationships/slide" Target="/ppt/slides/slide3.xml" Id="R52a878d08fca466f" /><Relationship Type="http://schemas.openxmlformats.org/officeDocument/2006/relationships/slide" Target="/ppt/slides/slide4.xml" Id="R488fbc678e4442d0" /><Relationship Type="http://schemas.openxmlformats.org/officeDocument/2006/relationships/slide" Target="/ppt/slides/slide5.xml" Id="R4c5fe98930f443b9" /><Relationship Type="http://schemas.openxmlformats.org/officeDocument/2006/relationships/slide" Target="/ppt/slides/slide6.xml" Id="R2b91a75f0f014190" /><Relationship Type="http://schemas.openxmlformats.org/officeDocument/2006/relationships/slide" Target="/ppt/slides/slide7.xml" Id="R4f45d5940b26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d46403a09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cf8726a0248fa" /><Relationship Type="http://schemas.openxmlformats.org/officeDocument/2006/relationships/theme" Target="/ppt/slideMasters/theme/theme1.xml" Id="Rd4af033dfcf2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cf8726a0248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d65ce2533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fe985e2f4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9a7e6247046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3b9f039fc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6505d85d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541fcf368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eb1858788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