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fa23f6aef14b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7bbc687d7f4a23"/>
  </p:sldMasterIdLst>
  <p:sldIdLst>
    <p:sldId xmlns:r="http://schemas.openxmlformats.org/officeDocument/2006/relationships" id="256" r:id="R4db1aedeecae4586"/>
    <p:sldId xmlns:r="http://schemas.openxmlformats.org/officeDocument/2006/relationships" id="257" r:id="Rd50f194d9c824412"/>
    <p:sldId xmlns:r="http://schemas.openxmlformats.org/officeDocument/2006/relationships" id="258" r:id="Ra2f032f5d45141ce"/>
    <p:sldId xmlns:r="http://schemas.openxmlformats.org/officeDocument/2006/relationships" id="259" r:id="R51cf5a3904d14e5c"/>
    <p:sldId xmlns:r="http://schemas.openxmlformats.org/officeDocument/2006/relationships" id="260" r:id="R9314055c0e304b55"/>
    <p:sldId xmlns:r="http://schemas.openxmlformats.org/officeDocument/2006/relationships" id="261" r:id="R789458bf36974112"/>
    <p:sldId xmlns:r="http://schemas.openxmlformats.org/officeDocument/2006/relationships" id="262" r:id="Rce018a5921374e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7bbc687d7f4a23" /><Relationship Type="http://schemas.openxmlformats.org/officeDocument/2006/relationships/slide" Target="/ppt/slides/slide1.xml" Id="R4db1aedeecae4586" /><Relationship Type="http://schemas.openxmlformats.org/officeDocument/2006/relationships/slide" Target="/ppt/slides/slide2.xml" Id="Rd50f194d9c824412" /><Relationship Type="http://schemas.openxmlformats.org/officeDocument/2006/relationships/slide" Target="/ppt/slides/slide3.xml" Id="Ra2f032f5d45141ce" /><Relationship Type="http://schemas.openxmlformats.org/officeDocument/2006/relationships/slide" Target="/ppt/slides/slide4.xml" Id="R51cf5a3904d14e5c" /><Relationship Type="http://schemas.openxmlformats.org/officeDocument/2006/relationships/slide" Target="/ppt/slides/slide5.xml" Id="R9314055c0e304b55" /><Relationship Type="http://schemas.openxmlformats.org/officeDocument/2006/relationships/slide" Target="/ppt/slides/slide6.xml" Id="R789458bf36974112" /><Relationship Type="http://schemas.openxmlformats.org/officeDocument/2006/relationships/slide" Target="/ppt/slides/slide7.xml" Id="Rce018a5921374e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01e662648e41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00495466034345" /><Relationship Type="http://schemas.openxmlformats.org/officeDocument/2006/relationships/theme" Target="/ppt/slideMasters/theme/theme1.xml" Id="Ra455a6e54c584d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004954660343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a75fcac8c143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2333e40ae4f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22341d6a6049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f5b25cbd7d4e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007b20dd3f4d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6ea2cf11f640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c3aba0795047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PRICEWATERHOUSECOOPERS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PRICEWATERHOUSECOOPERS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4 235 661 000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1 028 950 000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991 532 000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533 331 000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2 812 085 000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66,6 %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AMU INVEST AS  –  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BEJ INVEST AS  –  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ELM INVEST AS  –  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GSL INVEST AS  –  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 INVEST AS  –  1,2 %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Eufemias gate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26 00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resepsjonen.pwc@pwc.com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www.pwc.com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987 009 713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