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c615fafb7d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959b2fcd6041b1"/>
  </p:sldMasterIdLst>
  <p:sldIdLst>
    <p:sldId xmlns:r="http://schemas.openxmlformats.org/officeDocument/2006/relationships" id="256" r:id="R5ec3a5109a764d11"/>
    <p:sldId xmlns:r="http://schemas.openxmlformats.org/officeDocument/2006/relationships" id="257" r:id="R2785b1f34f2b42e4"/>
    <p:sldId xmlns:r="http://schemas.openxmlformats.org/officeDocument/2006/relationships" id="258" r:id="R793930c731184405"/>
    <p:sldId xmlns:r="http://schemas.openxmlformats.org/officeDocument/2006/relationships" id="259" r:id="R2b3bdb35ac8f4a65"/>
    <p:sldId xmlns:r="http://schemas.openxmlformats.org/officeDocument/2006/relationships" id="260" r:id="R57f1552238534cab"/>
    <p:sldId xmlns:r="http://schemas.openxmlformats.org/officeDocument/2006/relationships" id="261" r:id="R4097fc26b83f45c5"/>
    <p:sldId xmlns:r="http://schemas.openxmlformats.org/officeDocument/2006/relationships" id="262" r:id="R119af0807463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59b2fcd6041b1" /><Relationship Type="http://schemas.openxmlformats.org/officeDocument/2006/relationships/slide" Target="/ppt/slides/slide1.xml" Id="R5ec3a5109a764d11" /><Relationship Type="http://schemas.openxmlformats.org/officeDocument/2006/relationships/slide" Target="/ppt/slides/slide2.xml" Id="R2785b1f34f2b42e4" /><Relationship Type="http://schemas.openxmlformats.org/officeDocument/2006/relationships/slide" Target="/ppt/slides/slide3.xml" Id="R793930c731184405" /><Relationship Type="http://schemas.openxmlformats.org/officeDocument/2006/relationships/slide" Target="/ppt/slides/slide4.xml" Id="R2b3bdb35ac8f4a65" /><Relationship Type="http://schemas.openxmlformats.org/officeDocument/2006/relationships/slide" Target="/ppt/slides/slide5.xml" Id="R57f1552238534cab" /><Relationship Type="http://schemas.openxmlformats.org/officeDocument/2006/relationships/slide" Target="/ppt/slides/slide6.xml" Id="R4097fc26b83f45c5" /><Relationship Type="http://schemas.openxmlformats.org/officeDocument/2006/relationships/slide" Target="/ppt/slides/slide7.xml" Id="R119af0807463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5e9ef01fd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c03596a274c1f" /><Relationship Type="http://schemas.openxmlformats.org/officeDocument/2006/relationships/theme" Target="/ppt/slideMasters/theme/theme1.xml" Id="Rcb887d87e235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ec03596a274c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73134c8ba4a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136606d2d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1169d0b6044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e30c71fba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79642ea9d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375d8c1624c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9e343e125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SØTT + SALT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 + SALT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17 247 737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SØTT+SALT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