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822595fd9a4a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8a72e68014396"/>
  </p:sldMasterIdLst>
  <p:sldIdLst>
    <p:sldId xmlns:r="http://schemas.openxmlformats.org/officeDocument/2006/relationships" id="256" r:id="Rc65b2e5e2be5467d"/>
    <p:sldId xmlns:r="http://schemas.openxmlformats.org/officeDocument/2006/relationships" id="257" r:id="R255149cbad8e4f04"/>
    <p:sldId xmlns:r="http://schemas.openxmlformats.org/officeDocument/2006/relationships" id="258" r:id="Rd734063cf401422c"/>
    <p:sldId xmlns:r="http://schemas.openxmlformats.org/officeDocument/2006/relationships" id="259" r:id="Ra1f2f6689ca64786"/>
    <p:sldId xmlns:r="http://schemas.openxmlformats.org/officeDocument/2006/relationships" id="260" r:id="Rc92a0eca9e844720"/>
    <p:sldId xmlns:r="http://schemas.openxmlformats.org/officeDocument/2006/relationships" id="261" r:id="Rb25676d7221345d9"/>
    <p:sldId xmlns:r="http://schemas.openxmlformats.org/officeDocument/2006/relationships" id="262" r:id="R88ef520a08b449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8a72e68014396" /><Relationship Type="http://schemas.openxmlformats.org/officeDocument/2006/relationships/slide" Target="/ppt/slides/slide1.xml" Id="Rc65b2e5e2be5467d" /><Relationship Type="http://schemas.openxmlformats.org/officeDocument/2006/relationships/slide" Target="/ppt/slides/slide2.xml" Id="R255149cbad8e4f04" /><Relationship Type="http://schemas.openxmlformats.org/officeDocument/2006/relationships/slide" Target="/ppt/slides/slide3.xml" Id="Rd734063cf401422c" /><Relationship Type="http://schemas.openxmlformats.org/officeDocument/2006/relationships/slide" Target="/ppt/slides/slide4.xml" Id="Ra1f2f6689ca64786" /><Relationship Type="http://schemas.openxmlformats.org/officeDocument/2006/relationships/slide" Target="/ppt/slides/slide5.xml" Id="Rc92a0eca9e844720" /><Relationship Type="http://schemas.openxmlformats.org/officeDocument/2006/relationships/slide" Target="/ppt/slides/slide6.xml" Id="Rb25676d7221345d9" /><Relationship Type="http://schemas.openxmlformats.org/officeDocument/2006/relationships/slide" Target="/ppt/slides/slide7.xml" Id="R88ef520a08b449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744616264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792b378a04a16" /><Relationship Type="http://schemas.openxmlformats.org/officeDocument/2006/relationships/theme" Target="/ppt/slideMasters/theme/theme1.xml" Id="R8bce7e3ec4f5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792b378a0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361b532045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6eec69932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fc289129a4c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4c22b23204f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4b421d406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398d8ef00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d8781b904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45 210 311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2 205 182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9 930 408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22 273 374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