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15d6c8647e4d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bc87a5d5504d99"/>
  </p:sldMasterIdLst>
  <p:sldIdLst>
    <p:sldId xmlns:r="http://schemas.openxmlformats.org/officeDocument/2006/relationships" id="256" r:id="R5a21fef9128b4204"/>
    <p:sldId xmlns:r="http://schemas.openxmlformats.org/officeDocument/2006/relationships" id="257" r:id="R5f0f17bbaa7f492b"/>
    <p:sldId xmlns:r="http://schemas.openxmlformats.org/officeDocument/2006/relationships" id="258" r:id="Rbae57ebb9fbb4453"/>
    <p:sldId xmlns:r="http://schemas.openxmlformats.org/officeDocument/2006/relationships" id="259" r:id="R660057109f464499"/>
    <p:sldId xmlns:r="http://schemas.openxmlformats.org/officeDocument/2006/relationships" id="260" r:id="R47735ff62ee747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bc87a5d5504d99" /><Relationship Type="http://schemas.openxmlformats.org/officeDocument/2006/relationships/slide" Target="/ppt/slides/slide1.xml" Id="R5a21fef9128b4204" /><Relationship Type="http://schemas.openxmlformats.org/officeDocument/2006/relationships/slide" Target="/ppt/slides/slide2.xml" Id="R5f0f17bbaa7f492b" /><Relationship Type="http://schemas.openxmlformats.org/officeDocument/2006/relationships/slide" Target="/ppt/slides/slide3.xml" Id="Rbae57ebb9fbb4453" /><Relationship Type="http://schemas.openxmlformats.org/officeDocument/2006/relationships/slide" Target="/ppt/slides/slide4.xml" Id="R660057109f464499" /><Relationship Type="http://schemas.openxmlformats.org/officeDocument/2006/relationships/slide" Target="/ppt/slides/slide5.xml" Id="R47735ff62ee747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b80ae9996043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2b8293da44d30" /><Relationship Type="http://schemas.openxmlformats.org/officeDocument/2006/relationships/theme" Target="/ppt/slideMasters/theme/theme1.xml" Id="Raaf216f60d994e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d2b8293da44d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0350bb8f54f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cf90d919f49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c766bcf7849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c522c75e948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cdc7dffb04f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VEGGLI FJELLSTUE EIENDOM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VEGGLI FJELLSTUE EIENDOM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VEGGLI FJELLSTUE EIENDOM DA ble etablert [år] og holder til i Veggli.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VEGGLI FJELLSTUE EIENDOM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VEGGLI FJELLSTUE EIENDOM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VEGGLI FJELLSTUE EIENDOM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3628 Veggli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veggli.fjellstue@gmail.com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987 052 872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VEGGLI FJELLSTUE EIENDOM DA</a:t>
            </a:r>
          </a:p>
        </p:txBody>
      </p:sp>
    </p:spTree>
  </p:cSld>
  <p:clrMapOvr>
    <a:masterClrMapping xmlns:a="http://schemas.openxmlformats.org/drawingml/2006/main"/>
  </p:clrMapOvr>
</p:sld>
</file>