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8fed02998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1048a15494814"/>
  </p:sldMasterIdLst>
  <p:sldIdLst>
    <p:sldId xmlns:r="http://schemas.openxmlformats.org/officeDocument/2006/relationships" id="256" r:id="R54eab405b7964625"/>
    <p:sldId xmlns:r="http://schemas.openxmlformats.org/officeDocument/2006/relationships" id="257" r:id="Rf9dac4274f6048a8"/>
    <p:sldId xmlns:r="http://schemas.openxmlformats.org/officeDocument/2006/relationships" id="258" r:id="R82a372a138554532"/>
    <p:sldId xmlns:r="http://schemas.openxmlformats.org/officeDocument/2006/relationships" id="259" r:id="Rb583218f8d7749a8"/>
    <p:sldId xmlns:r="http://schemas.openxmlformats.org/officeDocument/2006/relationships" id="260" r:id="Ree1cc3af60c74489"/>
    <p:sldId xmlns:r="http://schemas.openxmlformats.org/officeDocument/2006/relationships" id="261" r:id="Rcda96cfe870047d7"/>
    <p:sldId xmlns:r="http://schemas.openxmlformats.org/officeDocument/2006/relationships" id="262" r:id="R0ed693cee683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1048a15494814" /><Relationship Type="http://schemas.openxmlformats.org/officeDocument/2006/relationships/slide" Target="/ppt/slides/slide1.xml" Id="R54eab405b7964625" /><Relationship Type="http://schemas.openxmlformats.org/officeDocument/2006/relationships/slide" Target="/ppt/slides/slide2.xml" Id="Rf9dac4274f6048a8" /><Relationship Type="http://schemas.openxmlformats.org/officeDocument/2006/relationships/slide" Target="/ppt/slides/slide3.xml" Id="R82a372a138554532" /><Relationship Type="http://schemas.openxmlformats.org/officeDocument/2006/relationships/slide" Target="/ppt/slides/slide4.xml" Id="Rb583218f8d7749a8" /><Relationship Type="http://schemas.openxmlformats.org/officeDocument/2006/relationships/slide" Target="/ppt/slides/slide5.xml" Id="Ree1cc3af60c74489" /><Relationship Type="http://schemas.openxmlformats.org/officeDocument/2006/relationships/slide" Target="/ppt/slides/slide6.xml" Id="Rcda96cfe870047d7" /><Relationship Type="http://schemas.openxmlformats.org/officeDocument/2006/relationships/slide" Target="/ppt/slides/slide7.xml" Id="R0ed693cee683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2cc96982d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ffb887994483b" /><Relationship Type="http://schemas.openxmlformats.org/officeDocument/2006/relationships/theme" Target="/ppt/slideMasters/theme/theme1.xml" Id="Ra21db6012f80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dffb887994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c4323f65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53d3417b6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4dc78e73e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742df67c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23dac9ebd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097feb6cb49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97a995128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CEAS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CEAS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SONBERG CLAUS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987 053 097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