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9a5ef728cd9489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9df41a4e5e04148"/>
  </p:sldMasterIdLst>
  <p:sldIdLst>
    <p:sldId xmlns:r="http://schemas.openxmlformats.org/officeDocument/2006/relationships" id="256" r:id="Rd58dce5114254661"/>
    <p:sldId xmlns:r="http://schemas.openxmlformats.org/officeDocument/2006/relationships" id="257" r:id="R55723ae4428543d8"/>
    <p:sldId xmlns:r="http://schemas.openxmlformats.org/officeDocument/2006/relationships" id="258" r:id="R66a852cf2a01446e"/>
    <p:sldId xmlns:r="http://schemas.openxmlformats.org/officeDocument/2006/relationships" id="259" r:id="Rcb0686deeeb44303"/>
    <p:sldId xmlns:r="http://schemas.openxmlformats.org/officeDocument/2006/relationships" id="260" r:id="R40745d058b504e9b"/>
    <p:sldId xmlns:r="http://schemas.openxmlformats.org/officeDocument/2006/relationships" id="261" r:id="Re8a61e250be54c4a"/>
    <p:sldId xmlns:r="http://schemas.openxmlformats.org/officeDocument/2006/relationships" id="262" r:id="R65981453cfc8468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9df41a4e5e04148" /><Relationship Type="http://schemas.openxmlformats.org/officeDocument/2006/relationships/slide" Target="/ppt/slides/slide1.xml" Id="Rd58dce5114254661" /><Relationship Type="http://schemas.openxmlformats.org/officeDocument/2006/relationships/slide" Target="/ppt/slides/slide2.xml" Id="R55723ae4428543d8" /><Relationship Type="http://schemas.openxmlformats.org/officeDocument/2006/relationships/slide" Target="/ppt/slides/slide3.xml" Id="R66a852cf2a01446e" /><Relationship Type="http://schemas.openxmlformats.org/officeDocument/2006/relationships/slide" Target="/ppt/slides/slide4.xml" Id="Rcb0686deeeb44303" /><Relationship Type="http://schemas.openxmlformats.org/officeDocument/2006/relationships/slide" Target="/ppt/slides/slide5.xml" Id="R40745d058b504e9b" /><Relationship Type="http://schemas.openxmlformats.org/officeDocument/2006/relationships/slide" Target="/ppt/slides/slide6.xml" Id="Re8a61e250be54c4a" /><Relationship Type="http://schemas.openxmlformats.org/officeDocument/2006/relationships/slide" Target="/ppt/slides/slide7.xml" Id="R65981453cfc8468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c1d6d97caad41b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a461d573054829" /><Relationship Type="http://schemas.openxmlformats.org/officeDocument/2006/relationships/theme" Target="/ppt/slideMasters/theme/theme1.xml" Id="R74a01d202b3f49f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7a461d57305482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7b9833cc784e8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e9234b761b45c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fe91363f1e430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84166be0214f3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30c7872083434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ce2a57c3614cd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26520835f546e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BAB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BAB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BAB EIENDOM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BAB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BAB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BAB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−195 434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2 374 788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30 143 780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30 143 780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BAB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INGVALDSEN BJØRNAR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BAB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Hovinveien 37A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0576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45 26 20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geir@babomsorg.no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www.babomsorg.no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987 068 523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BAB EIENDOM AS</a:t>
            </a:r>
          </a:p>
        </p:txBody>
      </p:sp>
    </p:spTree>
  </p:cSld>
  <p:clrMapOvr>
    <a:masterClrMapping xmlns:a="http://schemas.openxmlformats.org/drawingml/2006/main"/>
  </p:clrMapOvr>
</p:sld>
</file>