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49956729e747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2afad197f4796"/>
  </p:sldMasterIdLst>
  <p:sldIdLst>
    <p:sldId xmlns:r="http://schemas.openxmlformats.org/officeDocument/2006/relationships" id="256" r:id="R898394af49764c42"/>
    <p:sldId xmlns:r="http://schemas.openxmlformats.org/officeDocument/2006/relationships" id="257" r:id="Reda0120ed5934fe2"/>
    <p:sldId xmlns:r="http://schemas.openxmlformats.org/officeDocument/2006/relationships" id="258" r:id="Rae95b6926eb447bb"/>
    <p:sldId xmlns:r="http://schemas.openxmlformats.org/officeDocument/2006/relationships" id="259" r:id="R8a30f626124a41ab"/>
    <p:sldId xmlns:r="http://schemas.openxmlformats.org/officeDocument/2006/relationships" id="260" r:id="R6ab2c47995db44ea"/>
    <p:sldId xmlns:r="http://schemas.openxmlformats.org/officeDocument/2006/relationships" id="261" r:id="R06c4548c9ea142ca"/>
    <p:sldId xmlns:r="http://schemas.openxmlformats.org/officeDocument/2006/relationships" id="262" r:id="R4a2cffeb77d14c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2afad197f4796" /><Relationship Type="http://schemas.openxmlformats.org/officeDocument/2006/relationships/slide" Target="/ppt/slides/slide1.xml" Id="R898394af49764c42" /><Relationship Type="http://schemas.openxmlformats.org/officeDocument/2006/relationships/slide" Target="/ppt/slides/slide2.xml" Id="Reda0120ed5934fe2" /><Relationship Type="http://schemas.openxmlformats.org/officeDocument/2006/relationships/slide" Target="/ppt/slides/slide3.xml" Id="Rae95b6926eb447bb" /><Relationship Type="http://schemas.openxmlformats.org/officeDocument/2006/relationships/slide" Target="/ppt/slides/slide4.xml" Id="R8a30f626124a41ab" /><Relationship Type="http://schemas.openxmlformats.org/officeDocument/2006/relationships/slide" Target="/ppt/slides/slide5.xml" Id="R6ab2c47995db44ea" /><Relationship Type="http://schemas.openxmlformats.org/officeDocument/2006/relationships/slide" Target="/ppt/slides/slide6.xml" Id="R06c4548c9ea142ca" /><Relationship Type="http://schemas.openxmlformats.org/officeDocument/2006/relationships/slide" Target="/ppt/slides/slide7.xml" Id="R4a2cffeb77d14c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dc6eed812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c7afa29994da9" /><Relationship Type="http://schemas.openxmlformats.org/officeDocument/2006/relationships/theme" Target="/ppt/slideMasters/theme/theme1.xml" Id="R5edb60b453ca45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6c7afa29994d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638d5c40742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a259f7f0b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06dc16a20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bf018d2d441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cca13fe9545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f625f47c241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bf13421bf40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ELKJØP LEKNES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ELKJØP LEKNES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65 259 068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172 024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6 486 665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17 718 592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BALLSTAD RADIOSERVICE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Leknessletta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08 12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leknes@elkjop.no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www.elkjop.no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987 190 949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