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bdd41a64e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b8cfb0eb34775"/>
  </p:sldMasterIdLst>
  <p:sldIdLst>
    <p:sldId xmlns:r="http://schemas.openxmlformats.org/officeDocument/2006/relationships" id="256" r:id="R6212aad822da4e36"/>
    <p:sldId xmlns:r="http://schemas.openxmlformats.org/officeDocument/2006/relationships" id="257" r:id="Rf9192f8bf266485e"/>
    <p:sldId xmlns:r="http://schemas.openxmlformats.org/officeDocument/2006/relationships" id="258" r:id="Rebaab930313b4471"/>
    <p:sldId xmlns:r="http://schemas.openxmlformats.org/officeDocument/2006/relationships" id="259" r:id="Rbd0ef4a360fe416d"/>
    <p:sldId xmlns:r="http://schemas.openxmlformats.org/officeDocument/2006/relationships" id="260" r:id="R72bcc862f0b847e0"/>
    <p:sldId xmlns:r="http://schemas.openxmlformats.org/officeDocument/2006/relationships" id="261" r:id="R9e6d969b7dd94ae6"/>
    <p:sldId xmlns:r="http://schemas.openxmlformats.org/officeDocument/2006/relationships" id="262" r:id="Rb78669275c3d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b8cfb0eb34775" /><Relationship Type="http://schemas.openxmlformats.org/officeDocument/2006/relationships/slide" Target="/ppt/slides/slide1.xml" Id="R6212aad822da4e36" /><Relationship Type="http://schemas.openxmlformats.org/officeDocument/2006/relationships/slide" Target="/ppt/slides/slide2.xml" Id="Rf9192f8bf266485e" /><Relationship Type="http://schemas.openxmlformats.org/officeDocument/2006/relationships/slide" Target="/ppt/slides/slide3.xml" Id="Rebaab930313b4471" /><Relationship Type="http://schemas.openxmlformats.org/officeDocument/2006/relationships/slide" Target="/ppt/slides/slide4.xml" Id="Rbd0ef4a360fe416d" /><Relationship Type="http://schemas.openxmlformats.org/officeDocument/2006/relationships/slide" Target="/ppt/slides/slide5.xml" Id="R72bcc862f0b847e0" /><Relationship Type="http://schemas.openxmlformats.org/officeDocument/2006/relationships/slide" Target="/ppt/slides/slide6.xml" Id="R9e6d969b7dd94ae6" /><Relationship Type="http://schemas.openxmlformats.org/officeDocument/2006/relationships/slide" Target="/ppt/slides/slide7.xml" Id="Rb78669275c3d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f6e5eba7b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a2d0dfd84fc7" /><Relationship Type="http://schemas.openxmlformats.org/officeDocument/2006/relationships/theme" Target="/ppt/slideMasters/theme/theme1.xml" Id="R9e8ad3a10626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aa2d0dfd8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62e6aa36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f7a5cc4a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5eb90b3d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28926435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89f4c4ed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e3af2a7b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cb3fb43c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STEIRO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STEIRO HANSSEN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STIAN STEIRO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Storhøggveien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987 192 585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