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08c20265404a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79f9a41f044657"/>
  </p:sldMasterIdLst>
  <p:sldIdLst>
    <p:sldId xmlns:r="http://schemas.openxmlformats.org/officeDocument/2006/relationships" id="256" r:id="R5111462d7cf6479f"/>
    <p:sldId xmlns:r="http://schemas.openxmlformats.org/officeDocument/2006/relationships" id="257" r:id="R42eba6b59c764741"/>
    <p:sldId xmlns:r="http://schemas.openxmlformats.org/officeDocument/2006/relationships" id="258" r:id="R65a7b4b1de754bdb"/>
    <p:sldId xmlns:r="http://schemas.openxmlformats.org/officeDocument/2006/relationships" id="259" r:id="R7a6d2fb3bd0349c0"/>
    <p:sldId xmlns:r="http://schemas.openxmlformats.org/officeDocument/2006/relationships" id="260" r:id="R5243246ed65c4493"/>
    <p:sldId xmlns:r="http://schemas.openxmlformats.org/officeDocument/2006/relationships" id="261" r:id="R76346782a2eb44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9f9a41f044657" /><Relationship Type="http://schemas.openxmlformats.org/officeDocument/2006/relationships/slide" Target="/ppt/slides/slide1.xml" Id="R5111462d7cf6479f" /><Relationship Type="http://schemas.openxmlformats.org/officeDocument/2006/relationships/slide" Target="/ppt/slides/slide2.xml" Id="R42eba6b59c764741" /><Relationship Type="http://schemas.openxmlformats.org/officeDocument/2006/relationships/slide" Target="/ppt/slides/slide3.xml" Id="R65a7b4b1de754bdb" /><Relationship Type="http://schemas.openxmlformats.org/officeDocument/2006/relationships/slide" Target="/ppt/slides/slide4.xml" Id="R7a6d2fb3bd0349c0" /><Relationship Type="http://schemas.openxmlformats.org/officeDocument/2006/relationships/slide" Target="/ppt/slides/slide5.xml" Id="R5243246ed65c4493" /><Relationship Type="http://schemas.openxmlformats.org/officeDocument/2006/relationships/slide" Target="/ppt/slides/slide6.xml" Id="R76346782a2eb44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b4a612be744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2cb26440a4848" /><Relationship Type="http://schemas.openxmlformats.org/officeDocument/2006/relationships/theme" Target="/ppt/slideMasters/theme/theme1.xml" Id="R4de800e6ed0043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e2cb26440a48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31934256646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2ceee7b7c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a81467425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ec3fb863e47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99d491de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583de5e914f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STEIRO 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STEIRO HANSSEN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176 788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3 768 593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26 326 302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Storhøggveien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987 192 585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STEIRO HANSSEN AS</a:t>
            </a:r>
          </a:p>
        </p:txBody>
      </p:sp>
    </p:spTree>
  </p:cSld>
  <p:clrMapOvr>
    <a:masterClrMapping xmlns:a="http://schemas.openxmlformats.org/drawingml/2006/main"/>
  </p:clrMapOvr>
</p:sld>
</file>