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45b2a6fca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4bf5b1fb74223"/>
  </p:sldMasterIdLst>
  <p:sldIdLst>
    <p:sldId xmlns:r="http://schemas.openxmlformats.org/officeDocument/2006/relationships" id="256" r:id="R4e15b8da903f4972"/>
    <p:sldId xmlns:r="http://schemas.openxmlformats.org/officeDocument/2006/relationships" id="257" r:id="R8f4551c452bd4607"/>
    <p:sldId xmlns:r="http://schemas.openxmlformats.org/officeDocument/2006/relationships" id="258" r:id="R00542a12f4694d97"/>
    <p:sldId xmlns:r="http://schemas.openxmlformats.org/officeDocument/2006/relationships" id="259" r:id="R9bac497c2428412d"/>
    <p:sldId xmlns:r="http://schemas.openxmlformats.org/officeDocument/2006/relationships" id="260" r:id="Rc526dc97108d4d2e"/>
    <p:sldId xmlns:r="http://schemas.openxmlformats.org/officeDocument/2006/relationships" id="261" r:id="R20e3e791824f4fce"/>
    <p:sldId xmlns:r="http://schemas.openxmlformats.org/officeDocument/2006/relationships" id="262" r:id="R841fac740b664a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4bf5b1fb74223" /><Relationship Type="http://schemas.openxmlformats.org/officeDocument/2006/relationships/slide" Target="/ppt/slides/slide1.xml" Id="R4e15b8da903f4972" /><Relationship Type="http://schemas.openxmlformats.org/officeDocument/2006/relationships/slide" Target="/ppt/slides/slide2.xml" Id="R8f4551c452bd4607" /><Relationship Type="http://schemas.openxmlformats.org/officeDocument/2006/relationships/slide" Target="/ppt/slides/slide3.xml" Id="R00542a12f4694d97" /><Relationship Type="http://schemas.openxmlformats.org/officeDocument/2006/relationships/slide" Target="/ppt/slides/slide4.xml" Id="R9bac497c2428412d" /><Relationship Type="http://schemas.openxmlformats.org/officeDocument/2006/relationships/slide" Target="/ppt/slides/slide5.xml" Id="Rc526dc97108d4d2e" /><Relationship Type="http://schemas.openxmlformats.org/officeDocument/2006/relationships/slide" Target="/ppt/slides/slide6.xml" Id="R20e3e791824f4fce" /><Relationship Type="http://schemas.openxmlformats.org/officeDocument/2006/relationships/slide" Target="/ppt/slides/slide7.xml" Id="R841fac740b664a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57832f20f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7dcaf50164f68" /><Relationship Type="http://schemas.openxmlformats.org/officeDocument/2006/relationships/theme" Target="/ppt/slideMasters/theme/theme1.xml" Id="R514b924626dd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7dcaf5016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7412893d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5e409dfcb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c489ec189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fdde9cc91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56d756682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f6260285041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8fcf6368d44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7 249 975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7 689 975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Nygardsvegen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987 200 537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